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A395B-2D7B-4574-9325-36E9A700B9BB}" v="24" dt="2022-06-11T08:47:38.474"/>
    <p1510:client id="{048C9EB8-3540-3DFA-9212-535EE18E0E11}" v="77" dt="2021-07-12T20:33:42.116"/>
    <p1510:client id="{10340FDF-B15C-4CFF-B487-146F9B98A252}" v="28" dt="2021-08-10T21:47:37.589"/>
    <p1510:client id="{1D95D54C-6645-421C-9481-7EEDBB7B1971}" v="1441" dt="2022-06-11T07:37:06.033"/>
    <p1510:client id="{3BA0D230-C853-4667-83F9-D85E65BD4B24}" v="2" dt="2021-08-19T16:32:24.566"/>
    <p1510:client id="{40804A4F-F1CE-425A-83E1-6F6C685DD79D}" v="400" dt="2022-06-11T08:26:17.459"/>
    <p1510:client id="{5A0AAAB8-49A6-F942-A54D-C6F3E5FF3A63}" v="89" dt="2021-07-13T17:54:45.232"/>
    <p1510:client id="{759EA345-2275-440E-A069-C789A056BD26}" v="704" dt="2022-06-10T19:23:53.601"/>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8D52204-E841-45FC-BBB2-D115EDD6FCEF}" v="54" dt="2022-06-10T15:47:01.962"/>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unak Sen" userId="38ea43c38596d840" providerId="Windows Live" clId="Web-{759EA345-2275-440E-A069-C789A056BD26}"/>
    <pc:docChg chg="modSld">
      <pc:chgData name="Rounak Sen" userId="38ea43c38596d840" providerId="Windows Live" clId="Web-{759EA345-2275-440E-A069-C789A056BD26}" dt="2022-06-10T19:23:53.601" v="744" actId="1076"/>
      <pc:docMkLst>
        <pc:docMk/>
      </pc:docMkLst>
      <pc:sldChg chg="modSp">
        <pc:chgData name="Rounak Sen" userId="38ea43c38596d840" providerId="Windows Live" clId="Web-{759EA345-2275-440E-A069-C789A056BD26}" dt="2022-06-10T17:50:23.825" v="275" actId="20577"/>
        <pc:sldMkLst>
          <pc:docMk/>
          <pc:sldMk cId="1553432724" sldId="262"/>
        </pc:sldMkLst>
        <pc:spChg chg="mod">
          <ac:chgData name="Rounak Sen" userId="38ea43c38596d840" providerId="Windows Live" clId="Web-{759EA345-2275-440E-A069-C789A056BD26}" dt="2022-06-10T17:50:23.825" v="275" actId="20577"/>
          <ac:spMkLst>
            <pc:docMk/>
            <pc:sldMk cId="1553432724" sldId="262"/>
            <ac:spMk id="7" creationId="{0BFEC426-B615-E549-83E5-140FD588BC64}"/>
          </ac:spMkLst>
        </pc:spChg>
      </pc:sldChg>
      <pc:sldChg chg="addSp delSp modSp">
        <pc:chgData name="Rounak Sen" userId="38ea43c38596d840" providerId="Windows Live" clId="Web-{759EA345-2275-440E-A069-C789A056BD26}" dt="2022-06-10T18:03:04.918" v="404" actId="20577"/>
        <pc:sldMkLst>
          <pc:docMk/>
          <pc:sldMk cId="3288665831" sldId="263"/>
        </pc:sldMkLst>
        <pc:spChg chg="add del">
          <ac:chgData name="Rounak Sen" userId="38ea43c38596d840" providerId="Windows Live" clId="Web-{759EA345-2275-440E-A069-C789A056BD26}" dt="2022-06-10T16:18:44.831" v="106"/>
          <ac:spMkLst>
            <pc:docMk/>
            <pc:sldMk cId="3288665831" sldId="263"/>
            <ac:spMk id="2" creationId="{F0F1C773-E7C3-41EE-D5C1-10BA6DCAA6E9}"/>
          </ac:spMkLst>
        </pc:spChg>
        <pc:spChg chg="mod">
          <ac:chgData name="Rounak Sen" userId="38ea43c38596d840" providerId="Windows Live" clId="Web-{759EA345-2275-440E-A069-C789A056BD26}" dt="2022-06-10T18:03:04.918" v="404" actId="20577"/>
          <ac:spMkLst>
            <pc:docMk/>
            <pc:sldMk cId="3288665831" sldId="263"/>
            <ac:spMk id="5" creationId="{1B07C49E-AFFC-EC46-8930-E4D428F5F943}"/>
          </ac:spMkLst>
        </pc:spChg>
        <pc:graphicFrameChg chg="add mod modGraphic">
          <ac:chgData name="Rounak Sen" userId="38ea43c38596d840" providerId="Windows Live" clId="Web-{759EA345-2275-440E-A069-C789A056BD26}" dt="2022-06-10T18:02:32.902" v="400" actId="20577"/>
          <ac:graphicFrameMkLst>
            <pc:docMk/>
            <pc:sldMk cId="3288665831" sldId="263"/>
            <ac:graphicFrameMk id="2" creationId="{C7A57327-ED84-9F41-A82F-48BFE8B741C0}"/>
          </ac:graphicFrameMkLst>
        </pc:graphicFrameChg>
        <pc:graphicFrameChg chg="add del mod modGraphic">
          <ac:chgData name="Rounak Sen" userId="38ea43c38596d840" providerId="Windows Live" clId="Web-{759EA345-2275-440E-A069-C789A056BD26}" dt="2022-06-10T17:57:27.333" v="354"/>
          <ac:graphicFrameMkLst>
            <pc:docMk/>
            <pc:sldMk cId="3288665831" sldId="263"/>
            <ac:graphicFrameMk id="292" creationId="{01EC455F-0464-94C9-DDD9-E7E4B6B2D209}"/>
          </ac:graphicFrameMkLst>
        </pc:graphicFrameChg>
        <pc:graphicFrameChg chg="add mod modGraphic">
          <ac:chgData name="Rounak Sen" userId="38ea43c38596d840" providerId="Windows Live" clId="Web-{759EA345-2275-440E-A069-C789A056BD26}" dt="2022-06-10T18:02:23.402" v="398" actId="20577"/>
          <ac:graphicFrameMkLst>
            <pc:docMk/>
            <pc:sldMk cId="3288665831" sldId="263"/>
            <ac:graphicFrameMk id="441" creationId="{676670ED-799B-3050-0B07-06BDB0C2DB1F}"/>
          </ac:graphicFrameMkLst>
        </pc:graphicFrameChg>
      </pc:sldChg>
      <pc:sldChg chg="addSp delSp modSp">
        <pc:chgData name="Rounak Sen" userId="38ea43c38596d840" providerId="Windows Live" clId="Web-{759EA345-2275-440E-A069-C789A056BD26}" dt="2022-06-10T19:23:53.601" v="744" actId="1076"/>
        <pc:sldMkLst>
          <pc:docMk/>
          <pc:sldMk cId="2987552906" sldId="264"/>
        </pc:sldMkLst>
        <pc:spChg chg="del mod">
          <ac:chgData name="Rounak Sen" userId="38ea43c38596d840" providerId="Windows Live" clId="Web-{759EA345-2275-440E-A069-C789A056BD26}" dt="2022-06-10T19:11:46.493" v="679"/>
          <ac:spMkLst>
            <pc:docMk/>
            <pc:sldMk cId="2987552906" sldId="264"/>
            <ac:spMk id="5" creationId="{1B07C49E-AFFC-EC46-8930-E4D428F5F943}"/>
          </ac:spMkLst>
        </pc:spChg>
        <pc:spChg chg="add mod">
          <ac:chgData name="Rounak Sen" userId="38ea43c38596d840" providerId="Windows Live" clId="Web-{759EA345-2275-440E-A069-C789A056BD26}" dt="2022-06-10T19:12:00.821" v="683" actId="1076"/>
          <ac:spMkLst>
            <pc:docMk/>
            <pc:sldMk cId="2987552906" sldId="264"/>
            <ac:spMk id="6" creationId="{C30939AC-278E-BE18-1B01-B81E864F9BD4}"/>
          </ac:spMkLst>
        </pc:spChg>
        <pc:spChg chg="add">
          <ac:chgData name="Rounak Sen" userId="38ea43c38596d840" providerId="Windows Live" clId="Web-{759EA345-2275-440E-A069-C789A056BD26}" dt="2022-06-10T19:12:26.790" v="690"/>
          <ac:spMkLst>
            <pc:docMk/>
            <pc:sldMk cId="2987552906" sldId="264"/>
            <ac:spMk id="7" creationId="{DF2F7312-0BF3-3D1C-53D9-1DF830D711A2}"/>
          </ac:spMkLst>
        </pc:spChg>
        <pc:spChg chg="add mod">
          <ac:chgData name="Rounak Sen" userId="38ea43c38596d840" providerId="Windows Live" clId="Web-{759EA345-2275-440E-A069-C789A056BD26}" dt="2022-06-10T19:23:53.601" v="744" actId="1076"/>
          <ac:spMkLst>
            <pc:docMk/>
            <pc:sldMk cId="2987552906" sldId="264"/>
            <ac:spMk id="9" creationId="{6F95D9BF-7148-4948-9980-A38E05FF6232}"/>
          </ac:spMkLst>
        </pc:spChg>
        <pc:spChg chg="add mod">
          <ac:chgData name="Rounak Sen" userId="38ea43c38596d840" providerId="Windows Live" clId="Web-{759EA345-2275-440E-A069-C789A056BD26}" dt="2022-06-10T19:21:14.973" v="725" actId="1076"/>
          <ac:spMkLst>
            <pc:docMk/>
            <pc:sldMk cId="2987552906" sldId="264"/>
            <ac:spMk id="10" creationId="{DBC747CA-BCF6-1A4D-817F-E181B3201638}"/>
          </ac:spMkLst>
        </pc:spChg>
        <pc:spChg chg="add mod">
          <ac:chgData name="Rounak Sen" userId="38ea43c38596d840" providerId="Windows Live" clId="Web-{759EA345-2275-440E-A069-C789A056BD26}" dt="2022-06-10T19:19:33.330" v="712" actId="1076"/>
          <ac:spMkLst>
            <pc:docMk/>
            <pc:sldMk cId="2987552906" sldId="264"/>
            <ac:spMk id="11" creationId="{2C9C10D9-D955-A99C-663D-B9E1E1271FF6}"/>
          </ac:spMkLst>
        </pc:spChg>
        <pc:spChg chg="add mod">
          <ac:chgData name="Rounak Sen" userId="38ea43c38596d840" providerId="Windows Live" clId="Web-{759EA345-2275-440E-A069-C789A056BD26}" dt="2022-06-10T19:21:31.645" v="729" actId="1076"/>
          <ac:spMkLst>
            <pc:docMk/>
            <pc:sldMk cId="2987552906" sldId="264"/>
            <ac:spMk id="14" creationId="{DEE9A3AC-2E75-19AB-7E5E-B0C6B74FDE1A}"/>
          </ac:spMkLst>
        </pc:spChg>
        <pc:spChg chg="add mod">
          <ac:chgData name="Rounak Sen" userId="38ea43c38596d840" providerId="Windows Live" clId="Web-{759EA345-2275-440E-A069-C789A056BD26}" dt="2022-06-10T19:23:04.475" v="742" actId="1076"/>
          <ac:spMkLst>
            <pc:docMk/>
            <pc:sldMk cId="2987552906" sldId="264"/>
            <ac:spMk id="19" creationId="{9C7FDFF3-37D8-A333-DFCB-D654E6F62900}"/>
          </ac:spMkLst>
        </pc:spChg>
        <pc:picChg chg="add del mod">
          <ac:chgData name="Rounak Sen" userId="38ea43c38596d840" providerId="Windows Live" clId="Web-{759EA345-2275-440E-A069-C789A056BD26}" dt="2022-06-10T19:17:26.281" v="701"/>
          <ac:picMkLst>
            <pc:docMk/>
            <pc:sldMk cId="2987552906" sldId="264"/>
            <ac:picMk id="2" creationId="{913CFA4E-A5A2-9CBC-4FC3-430BD93465AB}"/>
          </ac:picMkLst>
        </pc:picChg>
        <pc:picChg chg="add mod modCrop">
          <ac:chgData name="Rounak Sen" userId="38ea43c38596d840" providerId="Windows Live" clId="Web-{759EA345-2275-440E-A069-C789A056BD26}" dt="2022-06-10T19:18:44.204" v="706" actId="1076"/>
          <ac:picMkLst>
            <pc:docMk/>
            <pc:sldMk cId="2987552906" sldId="264"/>
            <ac:picMk id="3" creationId="{D6A9DF2B-03CA-8A38-35BD-2F57E90E4B89}"/>
          </ac:picMkLst>
        </pc:picChg>
        <pc:picChg chg="add del">
          <ac:chgData name="Rounak Sen" userId="38ea43c38596d840" providerId="Windows Live" clId="Web-{759EA345-2275-440E-A069-C789A056BD26}" dt="2022-06-10T19:17:16.952" v="700"/>
          <ac:picMkLst>
            <pc:docMk/>
            <pc:sldMk cId="2987552906" sldId="264"/>
            <ac:picMk id="12" creationId="{4F41F5DF-97C1-0F34-1A11-115F047D1E78}"/>
          </ac:picMkLst>
        </pc:picChg>
        <pc:picChg chg="add del">
          <ac:chgData name="Rounak Sen" userId="38ea43c38596d840" providerId="Windows Live" clId="Web-{759EA345-2275-440E-A069-C789A056BD26}" dt="2022-06-10T19:17:16.468" v="699"/>
          <ac:picMkLst>
            <pc:docMk/>
            <pc:sldMk cId="2987552906" sldId="264"/>
            <ac:picMk id="13" creationId="{7DC4BBCF-E323-B079-09D4-2E7DFC4ECF94}"/>
          </ac:picMkLst>
        </pc:picChg>
        <pc:picChg chg="add mod">
          <ac:chgData name="Rounak Sen" userId="38ea43c38596d840" providerId="Windows Live" clId="Web-{759EA345-2275-440E-A069-C789A056BD26}" dt="2022-06-10T19:19:37.440" v="714" actId="14100"/>
          <ac:picMkLst>
            <pc:docMk/>
            <pc:sldMk cId="2987552906" sldId="264"/>
            <ac:picMk id="15" creationId="{B96BEA84-7CD9-A165-35C9-819F8A2304CA}"/>
          </ac:picMkLst>
        </pc:picChg>
        <pc:picChg chg="add mod">
          <ac:chgData name="Rounak Sen" userId="38ea43c38596d840" providerId="Windows Live" clId="Web-{759EA345-2275-440E-A069-C789A056BD26}" dt="2022-06-10T19:21:18.207" v="726" actId="1076"/>
          <ac:picMkLst>
            <pc:docMk/>
            <pc:sldMk cId="2987552906" sldId="264"/>
            <ac:picMk id="16" creationId="{9DB4A758-FA6E-A0C0-D2A0-F486B4DB36FA}"/>
          </ac:picMkLst>
        </pc:picChg>
        <pc:picChg chg="add mod">
          <ac:chgData name="Rounak Sen" userId="38ea43c38596d840" providerId="Windows Live" clId="Web-{759EA345-2275-440E-A069-C789A056BD26}" dt="2022-06-10T19:21:34.520" v="730" actId="1076"/>
          <ac:picMkLst>
            <pc:docMk/>
            <pc:sldMk cId="2987552906" sldId="264"/>
            <ac:picMk id="17" creationId="{E34529A5-FBB0-7119-821C-09B5506F8B16}"/>
          </ac:picMkLst>
        </pc:picChg>
        <pc:picChg chg="add mod">
          <ac:chgData name="Rounak Sen" userId="38ea43c38596d840" providerId="Windows Live" clId="Web-{759EA345-2275-440E-A069-C789A056BD26}" dt="2022-06-10T19:23:40.788" v="743" actId="1076"/>
          <ac:picMkLst>
            <pc:docMk/>
            <pc:sldMk cId="2987552906" sldId="264"/>
            <ac:picMk id="18" creationId="{61606EC8-ED54-0FD2-3D70-584673C4BC86}"/>
          </ac:picMkLst>
        </pc:picChg>
      </pc:sldChg>
      <pc:sldChg chg="addSp delSp modSp">
        <pc:chgData name="Rounak Sen" userId="38ea43c38596d840" providerId="Windows Live" clId="Web-{759EA345-2275-440E-A069-C789A056BD26}" dt="2022-06-10T18:37:24.225" v="569" actId="1076"/>
        <pc:sldMkLst>
          <pc:docMk/>
          <pc:sldMk cId="280316088" sldId="299"/>
        </pc:sldMkLst>
        <pc:spChg chg="del mod">
          <ac:chgData name="Rounak Sen" userId="38ea43c38596d840" providerId="Windows Live" clId="Web-{759EA345-2275-440E-A069-C789A056BD26}" dt="2022-06-10T18:04:33.764" v="410"/>
          <ac:spMkLst>
            <pc:docMk/>
            <pc:sldMk cId="280316088" sldId="299"/>
            <ac:spMk id="3" creationId="{AB0AB2AC-B7E6-6849-9AE9-697369407F8F}"/>
          </ac:spMkLst>
        </pc:spChg>
        <pc:spChg chg="del mod">
          <ac:chgData name="Rounak Sen" userId="38ea43c38596d840" providerId="Windows Live" clId="Web-{759EA345-2275-440E-A069-C789A056BD26}" dt="2022-06-10T16:24:16.200" v="149"/>
          <ac:spMkLst>
            <pc:docMk/>
            <pc:sldMk cId="280316088" sldId="299"/>
            <ac:spMk id="5" creationId="{1B07C49E-AFFC-EC46-8930-E4D428F5F943}"/>
          </ac:spMkLst>
        </pc:spChg>
        <pc:spChg chg="add mod">
          <ac:chgData name="Rounak Sen" userId="38ea43c38596d840" providerId="Windows Live" clId="Web-{759EA345-2275-440E-A069-C789A056BD26}" dt="2022-06-10T18:09:34.410" v="420" actId="14100"/>
          <ac:spMkLst>
            <pc:docMk/>
            <pc:sldMk cId="280316088" sldId="299"/>
            <ac:spMk id="34" creationId="{C9BCB299-9CE2-B9F7-F740-8BEE786DAE87}"/>
          </ac:spMkLst>
        </pc:spChg>
        <pc:spChg chg="add del">
          <ac:chgData name="Rounak Sen" userId="38ea43c38596d840" providerId="Windows Live" clId="Web-{759EA345-2275-440E-A069-C789A056BD26}" dt="2022-06-10T18:09:27.535" v="415"/>
          <ac:spMkLst>
            <pc:docMk/>
            <pc:sldMk cId="280316088" sldId="299"/>
            <ac:spMk id="35" creationId="{4BA09192-C81A-9C9A-C858-6EF4EC5F148A}"/>
          </ac:spMkLst>
        </pc:spChg>
        <pc:spChg chg="add del">
          <ac:chgData name="Rounak Sen" userId="38ea43c38596d840" providerId="Windows Live" clId="Web-{759EA345-2275-440E-A069-C789A056BD26}" dt="2022-06-10T18:16:25.872" v="430"/>
          <ac:spMkLst>
            <pc:docMk/>
            <pc:sldMk cId="280316088" sldId="299"/>
            <ac:spMk id="37" creationId="{41B8475E-7CE0-655F-4A81-5883C0C53F57}"/>
          </ac:spMkLst>
        </pc:spChg>
        <pc:spChg chg="add del">
          <ac:chgData name="Rounak Sen" userId="38ea43c38596d840" providerId="Windows Live" clId="Web-{759EA345-2275-440E-A069-C789A056BD26}" dt="2022-06-10T18:16:25.841" v="429"/>
          <ac:spMkLst>
            <pc:docMk/>
            <pc:sldMk cId="280316088" sldId="299"/>
            <ac:spMk id="38" creationId="{16FCDDA3-1588-4FA2-2C9A-75CA5183F3B9}"/>
          </ac:spMkLst>
        </pc:spChg>
        <pc:spChg chg="add del">
          <ac:chgData name="Rounak Sen" userId="38ea43c38596d840" providerId="Windows Live" clId="Web-{759EA345-2275-440E-A069-C789A056BD26}" dt="2022-06-10T18:16:34.294" v="433"/>
          <ac:spMkLst>
            <pc:docMk/>
            <pc:sldMk cId="280316088" sldId="299"/>
            <ac:spMk id="39" creationId="{3F3EABD0-C283-1BC9-41AE-058C8A39B159}"/>
          </ac:spMkLst>
        </pc:spChg>
        <pc:spChg chg="add del">
          <ac:chgData name="Rounak Sen" userId="38ea43c38596d840" providerId="Windows Live" clId="Web-{759EA345-2275-440E-A069-C789A056BD26}" dt="2022-06-10T18:16:33.138" v="432"/>
          <ac:spMkLst>
            <pc:docMk/>
            <pc:sldMk cId="280316088" sldId="299"/>
            <ac:spMk id="40" creationId="{32FD3C93-934F-4039-3287-1797F9BEB635}"/>
          </ac:spMkLst>
        </pc:spChg>
        <pc:spChg chg="add mod">
          <ac:chgData name="Rounak Sen" userId="38ea43c38596d840" providerId="Windows Live" clId="Web-{759EA345-2275-440E-A069-C789A056BD26}" dt="2022-06-10T18:16:53.951" v="440" actId="1076"/>
          <ac:spMkLst>
            <pc:docMk/>
            <pc:sldMk cId="280316088" sldId="299"/>
            <ac:spMk id="41" creationId="{574333A9-E9B8-86CE-2D4C-87DF238945C0}"/>
          </ac:spMkLst>
        </pc:spChg>
        <pc:spChg chg="add mod">
          <ac:chgData name="Rounak Sen" userId="38ea43c38596d840" providerId="Windows Live" clId="Web-{759EA345-2275-440E-A069-C789A056BD26}" dt="2022-06-10T18:31:09.718" v="504" actId="1076"/>
          <ac:spMkLst>
            <pc:docMk/>
            <pc:sldMk cId="280316088" sldId="299"/>
            <ac:spMk id="43" creationId="{22C8640A-C5C5-F3E0-51B8-55F34B373627}"/>
          </ac:spMkLst>
        </pc:spChg>
        <pc:spChg chg="add mod">
          <ac:chgData name="Rounak Sen" userId="38ea43c38596d840" providerId="Windows Live" clId="Web-{759EA345-2275-440E-A069-C789A056BD26}" dt="2022-06-10T18:28:08.027" v="486" actId="1076"/>
          <ac:spMkLst>
            <pc:docMk/>
            <pc:sldMk cId="280316088" sldId="299"/>
            <ac:spMk id="45" creationId="{DD44BD4F-9199-7B53-4F77-3E2D4DDF1420}"/>
          </ac:spMkLst>
        </pc:spChg>
        <pc:spChg chg="add mod">
          <ac:chgData name="Rounak Sen" userId="38ea43c38596d840" providerId="Windows Live" clId="Web-{759EA345-2275-440E-A069-C789A056BD26}" dt="2022-06-10T18:36:24.646" v="561" actId="1076"/>
          <ac:spMkLst>
            <pc:docMk/>
            <pc:sldMk cId="280316088" sldId="299"/>
            <ac:spMk id="48" creationId="{00D94322-0E44-1898-B586-5F3AB4D06348}"/>
          </ac:spMkLst>
        </pc:spChg>
        <pc:spChg chg="add mod">
          <ac:chgData name="Rounak Sen" userId="38ea43c38596d840" providerId="Windows Live" clId="Web-{759EA345-2275-440E-A069-C789A056BD26}" dt="2022-06-10T18:36:15.458" v="559" actId="1076"/>
          <ac:spMkLst>
            <pc:docMk/>
            <pc:sldMk cId="280316088" sldId="299"/>
            <ac:spMk id="50" creationId="{431DC188-0E6E-4B75-079D-23A2CEA6A435}"/>
          </ac:spMkLst>
        </pc:spChg>
        <pc:spChg chg="add mod">
          <ac:chgData name="Rounak Sen" userId="38ea43c38596d840" providerId="Windows Live" clId="Web-{759EA345-2275-440E-A069-C789A056BD26}" dt="2022-06-10T18:35:58.724" v="554" actId="1076"/>
          <ac:spMkLst>
            <pc:docMk/>
            <pc:sldMk cId="280316088" sldId="299"/>
            <ac:spMk id="52" creationId="{652F06BD-0EB1-757C-EB98-A4DE892B2FE7}"/>
          </ac:spMkLst>
        </pc:spChg>
        <pc:spChg chg="add mod">
          <ac:chgData name="Rounak Sen" userId="38ea43c38596d840" providerId="Windows Live" clId="Web-{759EA345-2275-440E-A069-C789A056BD26}" dt="2022-06-10T18:32:16.860" v="515" actId="1076"/>
          <ac:spMkLst>
            <pc:docMk/>
            <pc:sldMk cId="280316088" sldId="299"/>
            <ac:spMk id="56" creationId="{AD3EAAC0-1A48-BDE7-DCE3-9C358B5E4556}"/>
          </ac:spMkLst>
        </pc:spChg>
        <pc:spChg chg="add mod">
          <ac:chgData name="Rounak Sen" userId="38ea43c38596d840" providerId="Windows Live" clId="Web-{759EA345-2275-440E-A069-C789A056BD26}" dt="2022-06-10T18:32:30.344" v="517" actId="1076"/>
          <ac:spMkLst>
            <pc:docMk/>
            <pc:sldMk cId="280316088" sldId="299"/>
            <ac:spMk id="57" creationId="{A3D01B26-ECAA-DF22-B78A-96B55E4876A9}"/>
          </ac:spMkLst>
        </pc:spChg>
        <pc:spChg chg="add mod">
          <ac:chgData name="Rounak Sen" userId="38ea43c38596d840" providerId="Windows Live" clId="Web-{759EA345-2275-440E-A069-C789A056BD26}" dt="2022-06-10T18:33:11.283" v="522" actId="14100"/>
          <ac:spMkLst>
            <pc:docMk/>
            <pc:sldMk cId="280316088" sldId="299"/>
            <ac:spMk id="58" creationId="{7EF1587A-F4F8-278F-64A3-EAE87069ABF2}"/>
          </ac:spMkLst>
        </pc:spChg>
        <pc:spChg chg="add mod">
          <ac:chgData name="Rounak Sen" userId="38ea43c38596d840" providerId="Windows Live" clId="Web-{759EA345-2275-440E-A069-C789A056BD26}" dt="2022-06-10T18:33:33.580" v="527" actId="1076"/>
          <ac:spMkLst>
            <pc:docMk/>
            <pc:sldMk cId="280316088" sldId="299"/>
            <ac:spMk id="59" creationId="{11414A37-531E-E2CE-F414-22C40CCF717A}"/>
          </ac:spMkLst>
        </pc:spChg>
        <pc:spChg chg="add mod">
          <ac:chgData name="Rounak Sen" userId="38ea43c38596d840" providerId="Windows Live" clId="Web-{759EA345-2275-440E-A069-C789A056BD26}" dt="2022-06-10T18:36:07.974" v="557" actId="1076"/>
          <ac:spMkLst>
            <pc:docMk/>
            <pc:sldMk cId="280316088" sldId="299"/>
            <ac:spMk id="60" creationId="{9F0E9D9B-5277-4F18-B1AA-F96D715F8620}"/>
          </ac:spMkLst>
        </pc:spChg>
        <pc:spChg chg="add mod">
          <ac:chgData name="Rounak Sen" userId="38ea43c38596d840" providerId="Windows Live" clId="Web-{759EA345-2275-440E-A069-C789A056BD26}" dt="2022-06-10T18:36:04.411" v="556" actId="14100"/>
          <ac:spMkLst>
            <pc:docMk/>
            <pc:sldMk cId="280316088" sldId="299"/>
            <ac:spMk id="61" creationId="{237E1F22-1B54-13F1-A95C-362CCAD25A9F}"/>
          </ac:spMkLst>
        </pc:spChg>
        <pc:spChg chg="add mod">
          <ac:chgData name="Rounak Sen" userId="38ea43c38596d840" providerId="Windows Live" clId="Web-{759EA345-2275-440E-A069-C789A056BD26}" dt="2022-06-10T18:37:24.225" v="569" actId="1076"/>
          <ac:spMkLst>
            <pc:docMk/>
            <pc:sldMk cId="280316088" sldId="299"/>
            <ac:spMk id="62" creationId="{C1B31B4E-B1C9-03AE-9AD7-4C4346137B59}"/>
          </ac:spMkLst>
        </pc:spChg>
        <pc:graphicFrameChg chg="add del mod modGraphic">
          <ac:chgData name="Rounak Sen" userId="38ea43c38596d840" providerId="Windows Live" clId="Web-{759EA345-2275-440E-A069-C789A056BD26}" dt="2022-06-10T16:22:36.448" v="130"/>
          <ac:graphicFrameMkLst>
            <pc:docMk/>
            <pc:sldMk cId="280316088" sldId="299"/>
            <ac:graphicFrameMk id="2" creationId="{470C7BF3-C805-FED5-9E5C-1679814CAC04}"/>
          </ac:graphicFrameMkLst>
        </pc:graphicFrameChg>
        <pc:graphicFrameChg chg="add del mod modGraphic">
          <ac:chgData name="Rounak Sen" userId="38ea43c38596d840" providerId="Windows Live" clId="Web-{759EA345-2275-440E-A069-C789A056BD26}" dt="2022-06-10T16:48:49.657" v="160"/>
          <ac:graphicFrameMkLst>
            <pc:docMk/>
            <pc:sldMk cId="280316088" sldId="299"/>
            <ac:graphicFrameMk id="19" creationId="{726D34AC-084C-A5EC-2A49-56694FDDD021}"/>
          </ac:graphicFrameMkLst>
        </pc:graphicFrameChg>
        <pc:graphicFrameChg chg="add del mod modGraphic">
          <ac:chgData name="Rounak Sen" userId="38ea43c38596d840" providerId="Windows Live" clId="Web-{759EA345-2275-440E-A069-C789A056BD26}" dt="2022-06-10T18:04:19.935" v="405"/>
          <ac:graphicFrameMkLst>
            <pc:docMk/>
            <pc:sldMk cId="280316088" sldId="299"/>
            <ac:graphicFrameMk id="51" creationId="{63AC0C02-2670-D375-B2AF-07E149BCAFCC}"/>
          </ac:graphicFrameMkLst>
        </pc:graphicFrameChg>
        <pc:picChg chg="add del mod">
          <ac:chgData name="Rounak Sen" userId="38ea43c38596d840" providerId="Windows Live" clId="Web-{759EA345-2275-440E-A069-C789A056BD26}" dt="2022-06-10T18:04:29.139" v="408"/>
          <ac:picMkLst>
            <pc:docMk/>
            <pc:sldMk cId="280316088" sldId="299"/>
            <ac:picMk id="33" creationId="{F982005A-D55B-10BD-16BC-4C7B298F0F68}"/>
          </ac:picMkLst>
        </pc:picChg>
        <pc:picChg chg="add mod">
          <ac:chgData name="Rounak Sen" userId="38ea43c38596d840" providerId="Windows Live" clId="Web-{759EA345-2275-440E-A069-C789A056BD26}" dt="2022-06-10T18:19:40.516" v="445" actId="14100"/>
          <ac:picMkLst>
            <pc:docMk/>
            <pc:sldMk cId="280316088" sldId="299"/>
            <ac:picMk id="36" creationId="{D01D2985-7BC6-3A78-39CC-551D73D54F6E}"/>
          </ac:picMkLst>
        </pc:picChg>
        <pc:picChg chg="add mod">
          <ac:chgData name="Rounak Sen" userId="38ea43c38596d840" providerId="Windows Live" clId="Web-{759EA345-2275-440E-A069-C789A056BD26}" dt="2022-06-10T18:19:36.798" v="444" actId="14100"/>
          <ac:picMkLst>
            <pc:docMk/>
            <pc:sldMk cId="280316088" sldId="299"/>
            <ac:picMk id="42" creationId="{21CD38DE-B40D-24D7-C97B-40DC76E0A454}"/>
          </ac:picMkLst>
        </pc:picChg>
        <pc:picChg chg="add mod">
          <ac:chgData name="Rounak Sen" userId="38ea43c38596d840" providerId="Windows Live" clId="Web-{759EA345-2275-440E-A069-C789A056BD26}" dt="2022-06-10T18:31:11.733" v="505" actId="1076"/>
          <ac:picMkLst>
            <pc:docMk/>
            <pc:sldMk cId="280316088" sldId="299"/>
            <ac:picMk id="44" creationId="{65F0FF05-90C4-39E9-65F3-53ECA47CCF8C}"/>
          </ac:picMkLst>
        </pc:picChg>
        <pc:picChg chg="add mod">
          <ac:chgData name="Rounak Sen" userId="38ea43c38596d840" providerId="Windows Live" clId="Web-{759EA345-2275-440E-A069-C789A056BD26}" dt="2022-06-10T18:37:05.631" v="564" actId="1076"/>
          <ac:picMkLst>
            <pc:docMk/>
            <pc:sldMk cId="280316088" sldId="299"/>
            <ac:picMk id="46" creationId="{A9A3C1D9-1C2A-4872-DB6E-C1B910BE50BA}"/>
          </ac:picMkLst>
        </pc:picChg>
        <pc:picChg chg="add del mod">
          <ac:chgData name="Rounak Sen" userId="38ea43c38596d840" providerId="Windows Live" clId="Web-{759EA345-2275-440E-A069-C789A056BD26}" dt="2022-06-10T18:25:41.555" v="463"/>
          <ac:picMkLst>
            <pc:docMk/>
            <pc:sldMk cId="280316088" sldId="299"/>
            <ac:picMk id="47" creationId="{B7A084D0-7A85-C3A9-6096-29BDDAC2F388}"/>
          </ac:picMkLst>
        </pc:picChg>
        <pc:picChg chg="add mod">
          <ac:chgData name="Rounak Sen" userId="38ea43c38596d840" providerId="Windows Live" clId="Web-{759EA345-2275-440E-A069-C789A056BD26}" dt="2022-06-10T18:36:32.099" v="562" actId="1076"/>
          <ac:picMkLst>
            <pc:docMk/>
            <pc:sldMk cId="280316088" sldId="299"/>
            <ac:picMk id="49" creationId="{59E95FF4-96F7-CF66-32D1-74D085217923}"/>
          </ac:picMkLst>
        </pc:picChg>
        <pc:picChg chg="add mod">
          <ac:chgData name="Rounak Sen" userId="38ea43c38596d840" providerId="Windows Live" clId="Web-{759EA345-2275-440E-A069-C789A056BD26}" dt="2022-06-10T18:29:24.888" v="497" actId="1076"/>
          <ac:picMkLst>
            <pc:docMk/>
            <pc:sldMk cId="280316088" sldId="299"/>
            <ac:picMk id="53" creationId="{5219D552-9516-33FC-E6F7-9553745495F8}"/>
          </ac:picMkLst>
        </pc:picChg>
        <pc:picChg chg="add mod">
          <ac:chgData name="Rounak Sen" userId="38ea43c38596d840" providerId="Windows Live" clId="Web-{759EA345-2275-440E-A069-C789A056BD26}" dt="2022-06-10T18:35:54.223" v="553" actId="1076"/>
          <ac:picMkLst>
            <pc:docMk/>
            <pc:sldMk cId="280316088" sldId="299"/>
            <ac:picMk id="54" creationId="{1ADAEDC1-A24D-30EC-098D-3DF98761D178}"/>
          </ac:picMkLst>
        </pc:picChg>
        <pc:cxnChg chg="add del mod">
          <ac:chgData name="Rounak Sen" userId="38ea43c38596d840" providerId="Windows Live" clId="Web-{759EA345-2275-440E-A069-C789A056BD26}" dt="2022-06-10T18:31:32.249" v="509"/>
          <ac:cxnSpMkLst>
            <pc:docMk/>
            <pc:sldMk cId="280316088" sldId="299"/>
            <ac:cxnSpMk id="55" creationId="{44B115D9-32F7-DD2D-855E-4939F161FEA3}"/>
          </ac:cxnSpMkLst>
        </pc:cxnChg>
      </pc:sldChg>
      <pc:sldChg chg="addSp delSp modSp">
        <pc:chgData name="Rounak Sen" userId="38ea43c38596d840" providerId="Windows Live" clId="Web-{759EA345-2275-440E-A069-C789A056BD26}" dt="2022-06-10T19:12:31.837" v="691"/>
        <pc:sldMkLst>
          <pc:docMk/>
          <pc:sldMk cId="1385553969" sldId="302"/>
        </pc:sldMkLst>
        <pc:spChg chg="del">
          <ac:chgData name="Rounak Sen" userId="38ea43c38596d840" providerId="Windows Live" clId="Web-{759EA345-2275-440E-A069-C789A056BD26}" dt="2022-06-10T16:49:58.111" v="161"/>
          <ac:spMkLst>
            <pc:docMk/>
            <pc:sldMk cId="1385553969" sldId="302"/>
            <ac:spMk id="2" creationId="{8B78C759-C687-440F-8CAE-D3071F1AB630}"/>
          </ac:spMkLst>
        </pc:spChg>
        <pc:spChg chg="del mod">
          <ac:chgData name="Rounak Sen" userId="38ea43c38596d840" providerId="Windows Live" clId="Web-{759EA345-2275-440E-A069-C789A056BD26}" dt="2022-06-10T18:08:59.441" v="412"/>
          <ac:spMkLst>
            <pc:docMk/>
            <pc:sldMk cId="1385553969" sldId="302"/>
            <ac:spMk id="3" creationId="{AB0AB2AC-B7E6-6849-9AE9-697369407F8F}"/>
          </ac:spMkLst>
        </pc:spChg>
        <pc:spChg chg="add del mod">
          <ac:chgData name="Rounak Sen" userId="38ea43c38596d840" providerId="Windows Live" clId="Web-{759EA345-2275-440E-A069-C789A056BD26}" dt="2022-06-10T19:11:52.977" v="681"/>
          <ac:spMkLst>
            <pc:docMk/>
            <pc:sldMk cId="1385553969" sldId="302"/>
            <ac:spMk id="31" creationId="{08BE0336-9CC8-B934-C2CF-8CA2D295DFA4}"/>
          </ac:spMkLst>
        </pc:spChg>
        <pc:spChg chg="add del mod">
          <ac:chgData name="Rounak Sen" userId="38ea43c38596d840" providerId="Windows Live" clId="Web-{759EA345-2275-440E-A069-C789A056BD26}" dt="2022-06-10T19:12:22.509" v="689"/>
          <ac:spMkLst>
            <pc:docMk/>
            <pc:sldMk cId="1385553969" sldId="302"/>
            <ac:spMk id="32" creationId="{9E818D63-63BA-76AF-01DD-F6DE4D591BE2}"/>
          </ac:spMkLst>
        </pc:spChg>
        <pc:spChg chg="add del mod">
          <ac:chgData name="Rounak Sen" userId="38ea43c38596d840" providerId="Windows Live" clId="Web-{759EA345-2275-440E-A069-C789A056BD26}" dt="2022-06-10T19:12:22.509" v="688"/>
          <ac:spMkLst>
            <pc:docMk/>
            <pc:sldMk cId="1385553969" sldId="302"/>
            <ac:spMk id="33" creationId="{F518A13E-766C-694E-B15B-A991DAD52ACE}"/>
          </ac:spMkLst>
        </pc:spChg>
        <pc:spChg chg="add del mod">
          <ac:chgData name="Rounak Sen" userId="38ea43c38596d840" providerId="Windows Live" clId="Web-{759EA345-2275-440E-A069-C789A056BD26}" dt="2022-06-10T19:12:22.509" v="687"/>
          <ac:spMkLst>
            <pc:docMk/>
            <pc:sldMk cId="1385553969" sldId="302"/>
            <ac:spMk id="34" creationId="{D467B95B-1780-9019-144C-79D7D51E6BC5}"/>
          </ac:spMkLst>
        </pc:spChg>
        <pc:spChg chg="add del mod">
          <ac:chgData name="Rounak Sen" userId="38ea43c38596d840" providerId="Windows Live" clId="Web-{759EA345-2275-440E-A069-C789A056BD26}" dt="2022-06-10T19:12:22.493" v="686"/>
          <ac:spMkLst>
            <pc:docMk/>
            <pc:sldMk cId="1385553969" sldId="302"/>
            <ac:spMk id="35" creationId="{490FB1BC-3D0C-D44D-2728-5DDA1F8405E9}"/>
          </ac:spMkLst>
        </pc:spChg>
        <pc:spChg chg="add del mod">
          <ac:chgData name="Rounak Sen" userId="38ea43c38596d840" providerId="Windows Live" clId="Web-{759EA345-2275-440E-A069-C789A056BD26}" dt="2022-06-10T19:12:31.837" v="691"/>
          <ac:spMkLst>
            <pc:docMk/>
            <pc:sldMk cId="1385553969" sldId="302"/>
            <ac:spMk id="36" creationId="{1DA0F0D0-AEAC-9D70-CF9E-566F0B6E27C2}"/>
          </ac:spMkLst>
        </pc:spChg>
        <pc:graphicFrameChg chg="add del mod modGraphic">
          <ac:chgData name="Rounak Sen" userId="38ea43c38596d840" providerId="Windows Live" clId="Web-{759EA345-2275-440E-A069-C789A056BD26}" dt="2022-06-10T16:50:29.924" v="163"/>
          <ac:graphicFrameMkLst>
            <pc:docMk/>
            <pc:sldMk cId="1385553969" sldId="302"/>
            <ac:graphicFrameMk id="5" creationId="{9E1E88FA-B6CB-99E9-571A-FB658F26D287}"/>
          </ac:graphicFrameMkLst>
        </pc:graphicFrameChg>
        <pc:graphicFrameChg chg="add del mod modGraphic">
          <ac:chgData name="Rounak Sen" userId="38ea43c38596d840" providerId="Windows Live" clId="Web-{759EA345-2275-440E-A069-C789A056BD26}" dt="2022-06-10T18:08:56.941" v="411"/>
          <ac:graphicFrameMkLst>
            <pc:docMk/>
            <pc:sldMk cId="1385553969" sldId="302"/>
            <ac:graphicFrameMk id="19" creationId="{C3D4B07C-86A6-F29D-68B2-EA28C120581B}"/>
          </ac:graphicFrameMkLst>
        </pc:graphicFrameChg>
        <pc:picChg chg="add del mod">
          <ac:chgData name="Rounak Sen" userId="38ea43c38596d840" providerId="Windows Live" clId="Web-{759EA345-2275-440E-A069-C789A056BD26}" dt="2022-06-10T19:12:22.493" v="685"/>
          <ac:picMkLst>
            <pc:docMk/>
            <pc:sldMk cId="1385553969" sldId="302"/>
            <ac:picMk id="2" creationId="{CD9A7D18-4338-475A-AC76-FED1DA1D31C8}"/>
          </ac:picMkLst>
        </pc:picChg>
        <pc:picChg chg="add del mod">
          <ac:chgData name="Rounak Sen" userId="38ea43c38596d840" providerId="Windows Live" clId="Web-{759EA345-2275-440E-A069-C789A056BD26}" dt="2022-06-10T19:12:22.493" v="684"/>
          <ac:picMkLst>
            <pc:docMk/>
            <pc:sldMk cId="1385553969" sldId="302"/>
            <ac:picMk id="3" creationId="{BA2BA8E6-2526-2CAB-A967-54950D573DE1}"/>
          </ac:picMkLst>
        </pc:picChg>
      </pc:sldChg>
      <pc:sldChg chg="addSp modSp">
        <pc:chgData name="Rounak Sen" userId="38ea43c38596d840" providerId="Windows Live" clId="Web-{759EA345-2275-440E-A069-C789A056BD26}" dt="2022-06-10T16:12:08.573" v="47" actId="1076"/>
        <pc:sldMkLst>
          <pc:docMk/>
          <pc:sldMk cId="724038033" sldId="330"/>
        </pc:sldMkLst>
        <pc:spChg chg="mod">
          <ac:chgData name="Rounak Sen" userId="38ea43c38596d840" providerId="Windows Live" clId="Web-{759EA345-2275-440E-A069-C789A056BD26}" dt="2022-06-10T16:09:20.459" v="33" actId="14100"/>
          <ac:spMkLst>
            <pc:docMk/>
            <pc:sldMk cId="724038033" sldId="330"/>
            <ac:spMk id="10" creationId="{79EF1473-3ADD-43F1-A495-57AAB7FD902F}"/>
          </ac:spMkLst>
        </pc:spChg>
        <pc:picChg chg="add mod">
          <ac:chgData name="Rounak Sen" userId="38ea43c38596d840" providerId="Windows Live" clId="Web-{759EA345-2275-440E-A069-C789A056BD26}" dt="2022-06-10T16:12:08.573" v="47" actId="1076"/>
          <ac:picMkLst>
            <pc:docMk/>
            <pc:sldMk cId="724038033" sldId="330"/>
            <ac:picMk id="2" creationId="{53B84896-6A1E-10A0-8C7E-1D3D07CCE983}"/>
          </ac:picMkLst>
        </pc:picChg>
        <pc:picChg chg="add mod">
          <ac:chgData name="Rounak Sen" userId="38ea43c38596d840" providerId="Windows Live" clId="Web-{759EA345-2275-440E-A069-C789A056BD26}" dt="2022-06-10T16:12:02.057" v="45" actId="1076"/>
          <ac:picMkLst>
            <pc:docMk/>
            <pc:sldMk cId="724038033" sldId="330"/>
            <ac:picMk id="3" creationId="{B283A3B7-2E5D-012D-DD72-5BF3CFBC5A1B}"/>
          </ac:picMkLst>
        </pc:picChg>
        <pc:picChg chg="add mod">
          <ac:chgData name="Rounak Sen" userId="38ea43c38596d840" providerId="Windows Live" clId="Web-{759EA345-2275-440E-A069-C789A056BD26}" dt="2022-06-10T16:12:04.010" v="46" actId="1076"/>
          <ac:picMkLst>
            <pc:docMk/>
            <pc:sldMk cId="724038033" sldId="330"/>
            <ac:picMk id="5" creationId="{1ABF4C63-EB79-B823-DE7D-45AD446D49A4}"/>
          </ac:picMkLst>
        </pc:picChg>
      </pc:sldChg>
      <pc:sldChg chg="modSp">
        <pc:chgData name="Rounak Sen" userId="38ea43c38596d840" providerId="Windows Live" clId="Web-{759EA345-2275-440E-A069-C789A056BD26}" dt="2022-06-10T17:45:59.445" v="230" actId="20577"/>
        <pc:sldMkLst>
          <pc:docMk/>
          <pc:sldMk cId="1980221439" sldId="331"/>
        </pc:sldMkLst>
        <pc:spChg chg="mod">
          <ac:chgData name="Rounak Sen" userId="38ea43c38596d840" providerId="Windows Live" clId="Web-{759EA345-2275-440E-A069-C789A056BD26}" dt="2022-06-10T17:45:59.445" v="230" actId="20577"/>
          <ac:spMkLst>
            <pc:docMk/>
            <pc:sldMk cId="1980221439" sldId="331"/>
            <ac:spMk id="10" creationId="{79EF1473-3ADD-43F1-A495-57AAB7FD902F}"/>
          </ac:spMkLst>
        </pc:spChg>
      </pc:sldChg>
      <pc:sldChg chg="addSp modSp">
        <pc:chgData name="Rounak Sen" userId="38ea43c38596d840" providerId="Windows Live" clId="Web-{759EA345-2275-440E-A069-C789A056BD26}" dt="2022-06-10T17:47:22.368" v="250" actId="1076"/>
        <pc:sldMkLst>
          <pc:docMk/>
          <pc:sldMk cId="2560061391" sldId="332"/>
        </pc:sldMkLst>
        <pc:spChg chg="mod">
          <ac:chgData name="Rounak Sen" userId="38ea43c38596d840" providerId="Windows Live" clId="Web-{759EA345-2275-440E-A069-C789A056BD26}" dt="2022-06-10T17:47:12.399" v="247" actId="14100"/>
          <ac:spMkLst>
            <pc:docMk/>
            <pc:sldMk cId="2560061391" sldId="332"/>
            <ac:spMk id="5" creationId="{8E999A1B-8752-489F-A63B-EA2F60186B52}"/>
          </ac:spMkLst>
        </pc:spChg>
        <pc:picChg chg="add mod modCrop">
          <ac:chgData name="Rounak Sen" userId="38ea43c38596d840" providerId="Windows Live" clId="Web-{759EA345-2275-440E-A069-C789A056BD26}" dt="2022-06-10T17:47:22.368" v="250" actId="1076"/>
          <ac:picMkLst>
            <pc:docMk/>
            <pc:sldMk cId="2560061391" sldId="332"/>
            <ac:picMk id="2" creationId="{ED509692-A281-D085-C43F-53E89D335257}"/>
          </ac:picMkLst>
        </pc:picChg>
      </pc:sldChg>
    </pc:docChg>
  </pc:docChgLst>
  <pc:docChgLst>
    <pc:chgData name="Rounak Sen" userId="38ea43c38596d840" providerId="Windows Live" clId="Web-{98D52204-E841-45FC-BBB2-D115EDD6FCEF}"/>
    <pc:docChg chg="modSld">
      <pc:chgData name="Rounak Sen" userId="38ea43c38596d840" providerId="Windows Live" clId="Web-{98D52204-E841-45FC-BBB2-D115EDD6FCEF}" dt="2022-06-10T15:47:01.962" v="27" actId="20577"/>
      <pc:docMkLst>
        <pc:docMk/>
      </pc:docMkLst>
      <pc:sldChg chg="modSp">
        <pc:chgData name="Rounak Sen" userId="38ea43c38596d840" providerId="Windows Live" clId="Web-{98D52204-E841-45FC-BBB2-D115EDD6FCEF}" dt="2022-06-10T15:32:36.611" v="24" actId="20577"/>
        <pc:sldMkLst>
          <pc:docMk/>
          <pc:sldMk cId="1277611629" sldId="327"/>
        </pc:sldMkLst>
        <pc:spChg chg="mod">
          <ac:chgData name="Rounak Sen" userId="38ea43c38596d840" providerId="Windows Live" clId="Web-{98D52204-E841-45FC-BBB2-D115EDD6FCEF}" dt="2022-06-10T15:32:36.611" v="24" actId="20577"/>
          <ac:spMkLst>
            <pc:docMk/>
            <pc:sldMk cId="1277611629" sldId="327"/>
            <ac:spMk id="6" creationId="{2C36AF9D-A911-994B-90EA-013D4CDA5604}"/>
          </ac:spMkLst>
        </pc:spChg>
      </pc:sldChg>
      <pc:sldChg chg="modSp">
        <pc:chgData name="Rounak Sen" userId="38ea43c38596d840" providerId="Windows Live" clId="Web-{98D52204-E841-45FC-BBB2-D115EDD6FCEF}" dt="2022-06-10T15:47:01.962" v="27" actId="20577"/>
        <pc:sldMkLst>
          <pc:docMk/>
          <pc:sldMk cId="724038033" sldId="330"/>
        </pc:sldMkLst>
        <pc:spChg chg="mod">
          <ac:chgData name="Rounak Sen" userId="38ea43c38596d840" providerId="Windows Live" clId="Web-{98D52204-E841-45FC-BBB2-D115EDD6FCEF}" dt="2022-06-10T15:47:01.962" v="27" actId="20577"/>
          <ac:spMkLst>
            <pc:docMk/>
            <pc:sldMk cId="724038033" sldId="330"/>
            <ac:spMk id="10" creationId="{79EF1473-3ADD-43F1-A495-57AAB7FD902F}"/>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Rounak Sen" userId="38ea43c38596d840" providerId="Windows Live" clId="Web-{40804A4F-F1CE-425A-83E1-6F6C685DD79D}"/>
    <pc:docChg chg="modSld">
      <pc:chgData name="Rounak Sen" userId="38ea43c38596d840" providerId="Windows Live" clId="Web-{40804A4F-F1CE-425A-83E1-6F6C685DD79D}" dt="2022-06-11T08:26:17.459" v="355" actId="1076"/>
      <pc:docMkLst>
        <pc:docMk/>
      </pc:docMkLst>
      <pc:sldChg chg="modSp">
        <pc:chgData name="Rounak Sen" userId="38ea43c38596d840" providerId="Windows Live" clId="Web-{40804A4F-F1CE-425A-83E1-6F6C685DD79D}" dt="2022-06-11T08:26:17.459" v="355" actId="1076"/>
        <pc:sldMkLst>
          <pc:docMk/>
          <pc:sldMk cId="1630123617" sldId="274"/>
        </pc:sldMkLst>
        <pc:spChg chg="mod">
          <ac:chgData name="Rounak Sen" userId="38ea43c38596d840" providerId="Windows Live" clId="Web-{40804A4F-F1CE-425A-83E1-6F6C685DD79D}" dt="2022-06-11T08:26:17.459" v="355" actId="1076"/>
          <ac:spMkLst>
            <pc:docMk/>
            <pc:sldMk cId="1630123617" sldId="274"/>
            <ac:spMk id="5" creationId="{28684E62-A9F8-4E7A-AB01-78893062A1B4}"/>
          </ac:spMkLst>
        </pc:spChg>
      </pc:sldChg>
      <pc:sldChg chg="addSp delSp modSp">
        <pc:chgData name="Rounak Sen" userId="38ea43c38596d840" providerId="Windows Live" clId="Web-{40804A4F-F1CE-425A-83E1-6F6C685DD79D}" dt="2022-06-11T08:23:46.316" v="312" actId="1076"/>
        <pc:sldMkLst>
          <pc:docMk/>
          <pc:sldMk cId="2459446073" sldId="289"/>
        </pc:sldMkLst>
        <pc:spChg chg="del">
          <ac:chgData name="Rounak Sen" userId="38ea43c38596d840" providerId="Windows Live" clId="Web-{40804A4F-F1CE-425A-83E1-6F6C685DD79D}" dt="2022-06-11T08:23:24.972" v="306"/>
          <ac:spMkLst>
            <pc:docMk/>
            <pc:sldMk cId="2459446073" sldId="289"/>
            <ac:spMk id="5" creationId="{1B07C49E-AFFC-EC46-8930-E4D428F5F943}"/>
          </ac:spMkLst>
        </pc:spChg>
        <pc:picChg chg="add mod">
          <ac:chgData name="Rounak Sen" userId="38ea43c38596d840" providerId="Windows Live" clId="Web-{40804A4F-F1CE-425A-83E1-6F6C685DD79D}" dt="2022-06-11T08:23:46.316" v="312" actId="1076"/>
          <ac:picMkLst>
            <pc:docMk/>
            <pc:sldMk cId="2459446073" sldId="289"/>
            <ac:picMk id="2" creationId="{4BD22969-E57E-F7F9-2C0B-A117495621C2}"/>
          </ac:picMkLst>
        </pc:picChg>
      </pc:sldChg>
      <pc:sldChg chg="addSp delSp modSp">
        <pc:chgData name="Rounak Sen" userId="38ea43c38596d840" providerId="Windows Live" clId="Web-{40804A4F-F1CE-425A-83E1-6F6C685DD79D}" dt="2022-06-11T08:04:18.184" v="183" actId="1076"/>
        <pc:sldMkLst>
          <pc:docMk/>
          <pc:sldMk cId="981671777" sldId="296"/>
        </pc:sldMkLst>
        <pc:spChg chg="mod">
          <ac:chgData name="Rounak Sen" userId="38ea43c38596d840" providerId="Windows Live" clId="Web-{40804A4F-F1CE-425A-83E1-6F6C685DD79D}" dt="2022-06-11T08:03:36.620" v="176" actId="14100"/>
          <ac:spMkLst>
            <pc:docMk/>
            <pc:sldMk cId="981671777" sldId="296"/>
            <ac:spMk id="2" creationId="{54176327-8CC4-4356-8BBB-DC4965CE9857}"/>
          </ac:spMkLst>
        </pc:spChg>
        <pc:spChg chg="del">
          <ac:chgData name="Rounak Sen" userId="38ea43c38596d840" providerId="Windows Live" clId="Web-{40804A4F-F1CE-425A-83E1-6F6C685DD79D}" dt="2022-06-11T08:02:18.181" v="163"/>
          <ac:spMkLst>
            <pc:docMk/>
            <pc:sldMk cId="981671777" sldId="296"/>
            <ac:spMk id="5" creationId="{85D9F803-CDBC-C74C-AF1B-2B5937D1C241}"/>
          </ac:spMkLst>
        </pc:spChg>
        <pc:spChg chg="add mod">
          <ac:chgData name="Rounak Sen" userId="38ea43c38596d840" providerId="Windows Live" clId="Web-{40804A4F-F1CE-425A-83E1-6F6C685DD79D}" dt="2022-06-11T08:04:18.184" v="183" actId="1076"/>
          <ac:spMkLst>
            <pc:docMk/>
            <pc:sldMk cId="981671777" sldId="296"/>
            <ac:spMk id="6" creationId="{40A147AC-2E42-536D-3269-2E64C38B2696}"/>
          </ac:spMkLst>
        </pc:spChg>
        <pc:picChg chg="add mod">
          <ac:chgData name="Rounak Sen" userId="38ea43c38596d840" providerId="Windows Live" clId="Web-{40804A4F-F1CE-425A-83E1-6F6C685DD79D}" dt="2022-06-11T08:02:34.650" v="167" actId="1076"/>
          <ac:picMkLst>
            <pc:docMk/>
            <pc:sldMk cId="981671777" sldId="296"/>
            <ac:picMk id="4" creationId="{4C3744B3-54EB-3AAE-C2BE-70139220410A}"/>
          </ac:picMkLst>
        </pc:picChg>
      </pc:sldChg>
      <pc:sldChg chg="addSp delSp modSp">
        <pc:chgData name="Rounak Sen" userId="38ea43c38596d840" providerId="Windows Live" clId="Web-{40804A4F-F1CE-425A-83E1-6F6C685DD79D}" dt="2022-06-11T07:45:14.379" v="52" actId="1076"/>
        <pc:sldMkLst>
          <pc:docMk/>
          <pc:sldMk cId="1756972646" sldId="313"/>
        </pc:sldMkLst>
        <pc:spChg chg="mod">
          <ac:chgData name="Rounak Sen" userId="38ea43c38596d840" providerId="Windows Live" clId="Web-{40804A4F-F1CE-425A-83E1-6F6C685DD79D}" dt="2022-06-11T07:44:55.785" v="48" actId="1076"/>
          <ac:spMkLst>
            <pc:docMk/>
            <pc:sldMk cId="1756972646" sldId="313"/>
            <ac:spMk id="18" creationId="{DFDB515A-90AD-E20A-A3A6-10A535114768}"/>
          </ac:spMkLst>
        </pc:spChg>
        <pc:spChg chg="mod">
          <ac:chgData name="Rounak Sen" userId="38ea43c38596d840" providerId="Windows Live" clId="Web-{40804A4F-F1CE-425A-83E1-6F6C685DD79D}" dt="2022-06-11T07:44:50.472" v="47" actId="1076"/>
          <ac:spMkLst>
            <pc:docMk/>
            <pc:sldMk cId="1756972646" sldId="313"/>
            <ac:spMk id="20" creationId="{0D6A881D-EAAE-7DF0-9D68-E8943E0BFEFA}"/>
          </ac:spMkLst>
        </pc:spChg>
        <pc:spChg chg="mod">
          <ac:chgData name="Rounak Sen" userId="38ea43c38596d840" providerId="Windows Live" clId="Web-{40804A4F-F1CE-425A-83E1-6F6C685DD79D}" dt="2022-06-11T07:45:05.129" v="50" actId="1076"/>
          <ac:spMkLst>
            <pc:docMk/>
            <pc:sldMk cId="1756972646" sldId="313"/>
            <ac:spMk id="22" creationId="{2DB8AABA-6B2D-A86A-C80B-81A179FC26E9}"/>
          </ac:spMkLst>
        </pc:spChg>
        <pc:spChg chg="mod">
          <ac:chgData name="Rounak Sen" userId="38ea43c38596d840" providerId="Windows Live" clId="Web-{40804A4F-F1CE-425A-83E1-6F6C685DD79D}" dt="2022-06-11T07:44:46.581" v="46" actId="1076"/>
          <ac:spMkLst>
            <pc:docMk/>
            <pc:sldMk cId="1756972646" sldId="313"/>
            <ac:spMk id="24" creationId="{3EE171FD-2215-C476-5246-2640C1E729CA}"/>
          </ac:spMkLst>
        </pc:spChg>
        <pc:picChg chg="add mod">
          <ac:chgData name="Rounak Sen" userId="38ea43c38596d840" providerId="Windows Live" clId="Web-{40804A4F-F1CE-425A-83E1-6F6C685DD79D}" dt="2022-06-11T07:44:58.878" v="49" actId="1076"/>
          <ac:picMkLst>
            <pc:docMk/>
            <pc:sldMk cId="1756972646" sldId="313"/>
            <ac:picMk id="2" creationId="{8A6DAE5A-A012-A53C-7197-BBE4D2C1DABD}"/>
          </ac:picMkLst>
        </pc:picChg>
        <pc:picChg chg="add del mod">
          <ac:chgData name="Rounak Sen" userId="38ea43c38596d840" providerId="Windows Live" clId="Web-{40804A4F-F1CE-425A-83E1-6F6C685DD79D}" dt="2022-06-11T07:43:45.674" v="39"/>
          <ac:picMkLst>
            <pc:docMk/>
            <pc:sldMk cId="1756972646" sldId="313"/>
            <ac:picMk id="5" creationId="{9D86CDA2-7F5F-4B37-2FD4-399C1156997A}"/>
          </ac:picMkLst>
        </pc:picChg>
        <pc:picChg chg="add mod">
          <ac:chgData name="Rounak Sen" userId="38ea43c38596d840" providerId="Windows Live" clId="Web-{40804A4F-F1CE-425A-83E1-6F6C685DD79D}" dt="2022-06-11T07:45:14.379" v="52" actId="1076"/>
          <ac:picMkLst>
            <pc:docMk/>
            <pc:sldMk cId="1756972646" sldId="313"/>
            <ac:picMk id="6" creationId="{874E23BD-D1F6-9075-7C51-9F1C239862CB}"/>
          </ac:picMkLst>
        </pc:picChg>
      </pc:sldChg>
      <pc:sldChg chg="addSp delSp modSp">
        <pc:chgData name="Rounak Sen" userId="38ea43c38596d840" providerId="Windows Live" clId="Web-{40804A4F-F1CE-425A-83E1-6F6C685DD79D}" dt="2022-06-11T07:48:14.164" v="92" actId="1076"/>
        <pc:sldMkLst>
          <pc:docMk/>
          <pc:sldMk cId="3566646398" sldId="315"/>
        </pc:sldMkLst>
        <pc:spChg chg="mod">
          <ac:chgData name="Rounak Sen" userId="38ea43c38596d840" providerId="Windows Live" clId="Web-{40804A4F-F1CE-425A-83E1-6F6C685DD79D}" dt="2022-06-11T07:46:39.865" v="79" actId="1076"/>
          <ac:spMkLst>
            <pc:docMk/>
            <pc:sldMk cId="3566646398" sldId="315"/>
            <ac:spMk id="18" creationId="{1C22835D-B01A-F8C7-D220-0E1FEF3A5E3B}"/>
          </ac:spMkLst>
        </pc:spChg>
        <pc:spChg chg="mod">
          <ac:chgData name="Rounak Sen" userId="38ea43c38596d840" providerId="Windows Live" clId="Web-{40804A4F-F1CE-425A-83E1-6F6C685DD79D}" dt="2022-06-11T07:46:37.052" v="78" actId="1076"/>
          <ac:spMkLst>
            <pc:docMk/>
            <pc:sldMk cId="3566646398" sldId="315"/>
            <ac:spMk id="20" creationId="{977FB6F1-9C48-8202-0E51-464BBBD63E16}"/>
          </ac:spMkLst>
        </pc:spChg>
        <pc:spChg chg="mod">
          <ac:chgData name="Rounak Sen" userId="38ea43c38596d840" providerId="Windows Live" clId="Web-{40804A4F-F1CE-425A-83E1-6F6C685DD79D}" dt="2022-06-11T07:45:22.848" v="53" actId="1076"/>
          <ac:spMkLst>
            <pc:docMk/>
            <pc:sldMk cId="3566646398" sldId="315"/>
            <ac:spMk id="22" creationId="{FC65243C-B47C-219B-BFAC-80BFDF4A2B5A}"/>
          </ac:spMkLst>
        </pc:spChg>
        <pc:spChg chg="mod">
          <ac:chgData name="Rounak Sen" userId="38ea43c38596d840" providerId="Windows Live" clId="Web-{40804A4F-F1CE-425A-83E1-6F6C685DD79D}" dt="2022-06-11T07:46:30.333" v="77" actId="1076"/>
          <ac:spMkLst>
            <pc:docMk/>
            <pc:sldMk cId="3566646398" sldId="315"/>
            <ac:spMk id="24" creationId="{ACE9AE1B-5F95-3F5A-4CBB-FBE9872F86F1}"/>
          </ac:spMkLst>
        </pc:spChg>
        <pc:picChg chg="add mod">
          <ac:chgData name="Rounak Sen" userId="38ea43c38596d840" providerId="Windows Live" clId="Web-{40804A4F-F1CE-425A-83E1-6F6C685DD79D}" dt="2022-06-11T07:43:51.768" v="41" actId="1076"/>
          <ac:picMkLst>
            <pc:docMk/>
            <pc:sldMk cId="3566646398" sldId="315"/>
            <ac:picMk id="2" creationId="{DC489B81-4F9A-AF6D-1E55-61E5C9511AD5}"/>
          </ac:picMkLst>
        </pc:picChg>
        <pc:picChg chg="add del mod">
          <ac:chgData name="Rounak Sen" userId="38ea43c38596d840" providerId="Windows Live" clId="Web-{40804A4F-F1CE-425A-83E1-6F6C685DD79D}" dt="2022-06-11T07:47:36.069" v="86"/>
          <ac:picMkLst>
            <pc:docMk/>
            <pc:sldMk cId="3566646398" sldId="315"/>
            <ac:picMk id="5" creationId="{906EDCB9-BA00-0046-C9DC-EF9372CA8DF0}"/>
          </ac:picMkLst>
        </pc:picChg>
        <pc:picChg chg="add mod">
          <ac:chgData name="Rounak Sen" userId="38ea43c38596d840" providerId="Windows Live" clId="Web-{40804A4F-F1CE-425A-83E1-6F6C685DD79D}" dt="2022-06-11T07:48:14.164" v="92" actId="1076"/>
          <ac:picMkLst>
            <pc:docMk/>
            <pc:sldMk cId="3566646398" sldId="315"/>
            <ac:picMk id="6" creationId="{08CE830F-C399-6051-5F5F-4F9F7235FB19}"/>
          </ac:picMkLst>
        </pc:picChg>
        <pc:picChg chg="del">
          <ac:chgData name="Rounak Sen" userId="38ea43c38596d840" providerId="Windows Live" clId="Web-{40804A4F-F1CE-425A-83E1-6F6C685DD79D}" dt="2022-06-11T07:42:53.532" v="35"/>
          <ac:picMkLst>
            <pc:docMk/>
            <pc:sldMk cId="3566646398" sldId="315"/>
            <ac:picMk id="26" creationId="{DCDFB7B1-FADA-4F98-D19A-724C3147F05C}"/>
          </ac:picMkLst>
        </pc:picChg>
      </pc:sldChg>
      <pc:sldChg chg="addSp delSp modSp">
        <pc:chgData name="Rounak Sen" userId="38ea43c38596d840" providerId="Windows Live" clId="Web-{40804A4F-F1CE-425A-83E1-6F6C685DD79D}" dt="2022-06-11T07:57:12.972" v="139" actId="1076"/>
        <pc:sldMkLst>
          <pc:docMk/>
          <pc:sldMk cId="1398439132" sldId="316"/>
        </pc:sldMkLst>
        <pc:spChg chg="mod">
          <ac:chgData name="Rounak Sen" userId="38ea43c38596d840" providerId="Windows Live" clId="Web-{40804A4F-F1CE-425A-83E1-6F6C685DD79D}" dt="2022-06-11T07:53:56.217" v="124" actId="1076"/>
          <ac:spMkLst>
            <pc:docMk/>
            <pc:sldMk cId="1398439132" sldId="316"/>
            <ac:spMk id="18" creationId="{BBA8A2BA-7D04-B89B-5CF7-284FAB15F4AE}"/>
          </ac:spMkLst>
        </pc:spChg>
        <pc:spChg chg="mod">
          <ac:chgData name="Rounak Sen" userId="38ea43c38596d840" providerId="Windows Live" clId="Web-{40804A4F-F1CE-425A-83E1-6F6C685DD79D}" dt="2022-06-11T07:52:05.637" v="108" actId="1076"/>
          <ac:spMkLst>
            <pc:docMk/>
            <pc:sldMk cId="1398439132" sldId="316"/>
            <ac:spMk id="20" creationId="{B61304A5-BAB2-FE4A-8584-21C7161D159A}"/>
          </ac:spMkLst>
        </pc:spChg>
        <pc:spChg chg="mod">
          <ac:chgData name="Rounak Sen" userId="38ea43c38596d840" providerId="Windows Live" clId="Web-{40804A4F-F1CE-425A-83E1-6F6C685DD79D}" dt="2022-06-11T07:57:09.034" v="138" actId="1076"/>
          <ac:spMkLst>
            <pc:docMk/>
            <pc:sldMk cId="1398439132" sldId="316"/>
            <ac:spMk id="22" creationId="{94AA7E49-170C-ED1F-EFBE-84197958EEA1}"/>
          </ac:spMkLst>
        </pc:spChg>
        <pc:spChg chg="mod">
          <ac:chgData name="Rounak Sen" userId="38ea43c38596d840" providerId="Windows Live" clId="Web-{40804A4F-F1CE-425A-83E1-6F6C685DD79D}" dt="2022-06-11T07:52:02.355" v="107" actId="1076"/>
          <ac:spMkLst>
            <pc:docMk/>
            <pc:sldMk cId="1398439132" sldId="316"/>
            <ac:spMk id="24" creationId="{AD963CE9-AEF9-0612-8E8C-72044C1825CD}"/>
          </ac:spMkLst>
        </pc:spChg>
        <pc:picChg chg="add mod">
          <ac:chgData name="Rounak Sen" userId="38ea43c38596d840" providerId="Windows Live" clId="Web-{40804A4F-F1CE-425A-83E1-6F6C685DD79D}" dt="2022-06-11T07:53:59.451" v="125" actId="1076"/>
          <ac:picMkLst>
            <pc:docMk/>
            <pc:sldMk cId="1398439132" sldId="316"/>
            <ac:picMk id="2" creationId="{8E42FC04-EBE7-93D8-CFEE-803D1453117A}"/>
          </ac:picMkLst>
        </pc:picChg>
        <pc:picChg chg="add mod">
          <ac:chgData name="Rounak Sen" userId="38ea43c38596d840" providerId="Windows Live" clId="Web-{40804A4F-F1CE-425A-83E1-6F6C685DD79D}" dt="2022-06-11T07:57:12.972" v="139" actId="1076"/>
          <ac:picMkLst>
            <pc:docMk/>
            <pc:sldMk cId="1398439132" sldId="316"/>
            <ac:picMk id="5" creationId="{E15BAF5B-6757-5F7B-1058-E4BF7B78AEAE}"/>
          </ac:picMkLst>
        </pc:picChg>
        <pc:picChg chg="del">
          <ac:chgData name="Rounak Sen" userId="38ea43c38596d840" providerId="Windows Live" clId="Web-{40804A4F-F1CE-425A-83E1-6F6C685DD79D}" dt="2022-06-11T07:42:55.220" v="36"/>
          <ac:picMkLst>
            <pc:docMk/>
            <pc:sldMk cId="1398439132" sldId="316"/>
            <ac:picMk id="26" creationId="{2A968377-4DB1-DF98-7F4C-D675B48F6985}"/>
          </ac:picMkLst>
        </pc:picChg>
      </pc:sldChg>
      <pc:sldChg chg="addSp delSp modSp">
        <pc:chgData name="Rounak Sen" userId="38ea43c38596d840" providerId="Windows Live" clId="Web-{40804A4F-F1CE-425A-83E1-6F6C685DD79D}" dt="2022-06-11T07:59:06.646" v="162" actId="1076"/>
        <pc:sldMkLst>
          <pc:docMk/>
          <pc:sldMk cId="3975168428" sldId="317"/>
        </pc:sldMkLst>
        <pc:spChg chg="mod">
          <ac:chgData name="Rounak Sen" userId="38ea43c38596d840" providerId="Windows Live" clId="Web-{40804A4F-F1CE-425A-83E1-6F6C685DD79D}" dt="2022-06-11T07:58:43.005" v="157" actId="1076"/>
          <ac:spMkLst>
            <pc:docMk/>
            <pc:sldMk cId="3975168428" sldId="317"/>
            <ac:spMk id="18" creationId="{FC5EFDBE-EA0E-2281-3E8B-FD6D1AA39FFB}"/>
          </ac:spMkLst>
        </pc:spChg>
        <pc:spChg chg="mod">
          <ac:chgData name="Rounak Sen" userId="38ea43c38596d840" providerId="Windows Live" clId="Web-{40804A4F-F1CE-425A-83E1-6F6C685DD79D}" dt="2022-06-11T07:58:07.067" v="150" actId="1076"/>
          <ac:spMkLst>
            <pc:docMk/>
            <pc:sldMk cId="3975168428" sldId="317"/>
            <ac:spMk id="20" creationId="{1D199983-4DF2-A98F-BC86-7E4C52C9E293}"/>
          </ac:spMkLst>
        </pc:spChg>
        <pc:spChg chg="mod">
          <ac:chgData name="Rounak Sen" userId="38ea43c38596d840" providerId="Windows Live" clId="Web-{40804A4F-F1CE-425A-83E1-6F6C685DD79D}" dt="2022-06-11T07:58:52.709" v="159" actId="1076"/>
          <ac:spMkLst>
            <pc:docMk/>
            <pc:sldMk cId="3975168428" sldId="317"/>
            <ac:spMk id="22" creationId="{01F703AE-AF64-726C-5C5D-72481AC0D340}"/>
          </ac:spMkLst>
        </pc:spChg>
        <pc:spChg chg="mod">
          <ac:chgData name="Rounak Sen" userId="38ea43c38596d840" providerId="Windows Live" clId="Web-{40804A4F-F1CE-425A-83E1-6F6C685DD79D}" dt="2022-06-11T07:58:46.037" v="158" actId="1076"/>
          <ac:spMkLst>
            <pc:docMk/>
            <pc:sldMk cId="3975168428" sldId="317"/>
            <ac:spMk id="24" creationId="{4F50A847-E693-2827-C20E-8AECB4924020}"/>
          </ac:spMkLst>
        </pc:spChg>
        <pc:picChg chg="add mod">
          <ac:chgData name="Rounak Sen" userId="38ea43c38596d840" providerId="Windows Live" clId="Web-{40804A4F-F1CE-425A-83E1-6F6C685DD79D}" dt="2022-06-11T07:58:37.849" v="156" actId="14100"/>
          <ac:picMkLst>
            <pc:docMk/>
            <pc:sldMk cId="3975168428" sldId="317"/>
            <ac:picMk id="2" creationId="{3CEC86E9-3428-A4AF-95F1-E7224B6FDFDE}"/>
          </ac:picMkLst>
        </pc:picChg>
        <pc:picChg chg="add mod">
          <ac:chgData name="Rounak Sen" userId="38ea43c38596d840" providerId="Windows Live" clId="Web-{40804A4F-F1CE-425A-83E1-6F6C685DD79D}" dt="2022-06-11T07:59:06.646" v="162" actId="1076"/>
          <ac:picMkLst>
            <pc:docMk/>
            <pc:sldMk cId="3975168428" sldId="317"/>
            <ac:picMk id="5" creationId="{E200698B-DAAE-3E16-BBB8-BCCF3CA39480}"/>
          </ac:picMkLst>
        </pc:picChg>
        <pc:picChg chg="del">
          <ac:chgData name="Rounak Sen" userId="38ea43c38596d840" providerId="Windows Live" clId="Web-{40804A4F-F1CE-425A-83E1-6F6C685DD79D}" dt="2022-06-11T07:42:57.470" v="37"/>
          <ac:picMkLst>
            <pc:docMk/>
            <pc:sldMk cId="3975168428" sldId="317"/>
            <ac:picMk id="26" creationId="{2109683C-C0E9-DF0F-7931-D3E10283D5D5}"/>
          </ac:picMkLst>
        </pc:picChg>
      </pc:sldChg>
      <pc:sldChg chg="addSp delSp modSp">
        <pc:chgData name="Rounak Sen" userId="38ea43c38596d840" providerId="Windows Live" clId="Web-{40804A4F-F1CE-425A-83E1-6F6C685DD79D}" dt="2022-06-11T08:11:03.223" v="225" actId="1076"/>
        <pc:sldMkLst>
          <pc:docMk/>
          <pc:sldMk cId="239597884" sldId="318"/>
        </pc:sldMkLst>
        <pc:spChg chg="add mod">
          <ac:chgData name="Rounak Sen" userId="38ea43c38596d840" providerId="Windows Live" clId="Web-{40804A4F-F1CE-425A-83E1-6F6C685DD79D}" dt="2022-06-11T08:07:26.562" v="209" actId="1076"/>
          <ac:spMkLst>
            <pc:docMk/>
            <pc:sldMk cId="239597884" sldId="318"/>
            <ac:spMk id="2" creationId="{0F660A27-62B6-FC87-B2AB-51DA1A647C5C}"/>
          </ac:spMkLst>
        </pc:spChg>
        <pc:spChg chg="del">
          <ac:chgData name="Rounak Sen" userId="38ea43c38596d840" providerId="Windows Live" clId="Web-{40804A4F-F1CE-425A-83E1-6F6C685DD79D}" dt="2022-06-11T08:05:04.263" v="189"/>
          <ac:spMkLst>
            <pc:docMk/>
            <pc:sldMk cId="239597884" sldId="318"/>
            <ac:spMk id="5" creationId="{85D9F803-CDBC-C74C-AF1B-2B5937D1C241}"/>
          </ac:spMkLst>
        </pc:spChg>
        <pc:spChg chg="mod">
          <ac:chgData name="Rounak Sen" userId="38ea43c38596d840" providerId="Windows Live" clId="Web-{40804A4F-F1CE-425A-83E1-6F6C685DD79D}" dt="2022-06-11T08:04:51.981" v="188" actId="20577"/>
          <ac:spMkLst>
            <pc:docMk/>
            <pc:sldMk cId="239597884" sldId="318"/>
            <ac:spMk id="8" creationId="{2E0ECA32-E146-40DA-85CD-9677244BC3EC}"/>
          </ac:spMkLst>
        </pc:spChg>
        <pc:picChg chg="add mod">
          <ac:chgData name="Rounak Sen" userId="38ea43c38596d840" providerId="Windows Live" clId="Web-{40804A4F-F1CE-425A-83E1-6F6C685DD79D}" dt="2022-06-11T08:11:03.223" v="225" actId="1076"/>
          <ac:picMkLst>
            <pc:docMk/>
            <pc:sldMk cId="239597884" sldId="318"/>
            <ac:picMk id="4" creationId="{E88FC575-3052-DB25-243B-241B9E2598F1}"/>
          </ac:picMkLst>
        </pc:picChg>
      </pc:sldChg>
      <pc:sldChg chg="addSp delSp modSp">
        <pc:chgData name="Rounak Sen" userId="38ea43c38596d840" providerId="Windows Live" clId="Web-{40804A4F-F1CE-425A-83E1-6F6C685DD79D}" dt="2022-06-11T08:11:33.989" v="233" actId="1076"/>
        <pc:sldMkLst>
          <pc:docMk/>
          <pc:sldMk cId="232499080" sldId="319"/>
        </pc:sldMkLst>
        <pc:spChg chg="add mod">
          <ac:chgData name="Rounak Sen" userId="38ea43c38596d840" providerId="Windows Live" clId="Web-{40804A4F-F1CE-425A-83E1-6F6C685DD79D}" dt="2022-06-11T08:08:13.813" v="218" actId="1076"/>
          <ac:spMkLst>
            <pc:docMk/>
            <pc:sldMk cId="232499080" sldId="319"/>
            <ac:spMk id="2" creationId="{5F271F90-2A7C-5B19-336C-1607EAB4E45F}"/>
          </ac:spMkLst>
        </pc:spChg>
        <pc:spChg chg="del">
          <ac:chgData name="Rounak Sen" userId="38ea43c38596d840" providerId="Windows Live" clId="Web-{40804A4F-F1CE-425A-83E1-6F6C685DD79D}" dt="2022-06-11T08:05:19.060" v="190"/>
          <ac:spMkLst>
            <pc:docMk/>
            <pc:sldMk cId="232499080" sldId="319"/>
            <ac:spMk id="5" creationId="{85D9F803-CDBC-C74C-AF1B-2B5937D1C241}"/>
          </ac:spMkLst>
        </pc:spChg>
        <pc:spChg chg="mod">
          <ac:chgData name="Rounak Sen" userId="38ea43c38596d840" providerId="Windows Live" clId="Web-{40804A4F-F1CE-425A-83E1-6F6C685DD79D}" dt="2022-06-11T08:05:54.920" v="197" actId="20577"/>
          <ac:spMkLst>
            <pc:docMk/>
            <pc:sldMk cId="232499080" sldId="319"/>
            <ac:spMk id="8" creationId="{34C97452-C78A-4701-B8AB-ABFE63D5BEDE}"/>
          </ac:spMkLst>
        </pc:spChg>
        <pc:picChg chg="add mod">
          <ac:chgData name="Rounak Sen" userId="38ea43c38596d840" providerId="Windows Live" clId="Web-{40804A4F-F1CE-425A-83E1-6F6C685DD79D}" dt="2022-06-11T08:11:33.989" v="233" actId="1076"/>
          <ac:picMkLst>
            <pc:docMk/>
            <pc:sldMk cId="232499080" sldId="319"/>
            <ac:picMk id="4" creationId="{DCBA08D4-A0AD-59A0-4A26-796DED410444}"/>
          </ac:picMkLst>
        </pc:picChg>
      </pc:sldChg>
      <pc:sldChg chg="addSp delSp modSp">
        <pc:chgData name="Rounak Sen" userId="38ea43c38596d840" providerId="Windows Live" clId="Web-{40804A4F-F1CE-425A-83E1-6F6C685DD79D}" dt="2022-06-11T08:24:16.363" v="318" actId="1076"/>
        <pc:sldMkLst>
          <pc:docMk/>
          <pc:sldMk cId="3645034231" sldId="320"/>
        </pc:sldMkLst>
        <pc:spChg chg="del">
          <ac:chgData name="Rounak Sen" userId="38ea43c38596d840" providerId="Windows Live" clId="Web-{40804A4F-F1CE-425A-83E1-6F6C685DD79D}" dt="2022-06-11T08:23:52.035" v="313"/>
          <ac:spMkLst>
            <pc:docMk/>
            <pc:sldMk cId="3645034231" sldId="320"/>
            <ac:spMk id="5" creationId="{1B07C49E-AFFC-EC46-8930-E4D428F5F943}"/>
          </ac:spMkLst>
        </pc:spChg>
        <pc:picChg chg="add mod">
          <ac:chgData name="Rounak Sen" userId="38ea43c38596d840" providerId="Windows Live" clId="Web-{40804A4F-F1CE-425A-83E1-6F6C685DD79D}" dt="2022-06-11T08:24:16.363" v="318" actId="1076"/>
          <ac:picMkLst>
            <pc:docMk/>
            <pc:sldMk cId="3645034231" sldId="320"/>
            <ac:picMk id="2" creationId="{E39023C0-7BD0-0168-647B-3F5884489086}"/>
          </ac:picMkLst>
        </pc:picChg>
      </pc:sldChg>
      <pc:sldChg chg="addSp delSp modSp">
        <pc:chgData name="Rounak Sen" userId="38ea43c38596d840" providerId="Windows Live" clId="Web-{40804A4F-F1CE-425A-83E1-6F6C685DD79D}" dt="2022-06-11T08:20:37.500" v="296" actId="1076"/>
        <pc:sldMkLst>
          <pc:docMk/>
          <pc:sldMk cId="700132931" sldId="322"/>
        </pc:sldMkLst>
        <pc:spChg chg="add mod">
          <ac:chgData name="Rounak Sen" userId="38ea43c38596d840" providerId="Windows Live" clId="Web-{40804A4F-F1CE-425A-83E1-6F6C685DD79D}" dt="2022-06-11T08:20:37.500" v="296" actId="1076"/>
          <ac:spMkLst>
            <pc:docMk/>
            <pc:sldMk cId="700132931" sldId="322"/>
            <ac:spMk id="2" creationId="{BA126009-205B-3299-527A-AD474765EC34}"/>
          </ac:spMkLst>
        </pc:spChg>
        <pc:spChg chg="del">
          <ac:chgData name="Rounak Sen" userId="38ea43c38596d840" providerId="Windows Live" clId="Web-{40804A4F-F1CE-425A-83E1-6F6C685DD79D}" dt="2022-06-11T08:14:34.711" v="254"/>
          <ac:spMkLst>
            <pc:docMk/>
            <pc:sldMk cId="700132931" sldId="322"/>
            <ac:spMk id="5" creationId="{85D9F803-CDBC-C74C-AF1B-2B5937D1C241}"/>
          </ac:spMkLst>
        </pc:spChg>
        <pc:spChg chg="mod">
          <ac:chgData name="Rounak Sen" userId="38ea43c38596d840" providerId="Windows Live" clId="Web-{40804A4F-F1CE-425A-83E1-6F6C685DD79D}" dt="2022-06-11T08:13:02.897" v="238" actId="20577"/>
          <ac:spMkLst>
            <pc:docMk/>
            <pc:sldMk cId="700132931" sldId="322"/>
            <ac:spMk id="8" creationId="{9456A072-47A6-4424-9ABE-F398119040DD}"/>
          </ac:spMkLst>
        </pc:spChg>
        <pc:picChg chg="add mod">
          <ac:chgData name="Rounak Sen" userId="38ea43c38596d840" providerId="Windows Live" clId="Web-{40804A4F-F1CE-425A-83E1-6F6C685DD79D}" dt="2022-06-11T08:20:34.031" v="295" actId="1076"/>
          <ac:picMkLst>
            <pc:docMk/>
            <pc:sldMk cId="700132931" sldId="322"/>
            <ac:picMk id="4" creationId="{A337D714-4E83-B99B-4F7B-4C6E57389650}"/>
          </ac:picMkLst>
        </pc:picChg>
      </pc:sldChg>
      <pc:sldChg chg="addSp delSp modSp">
        <pc:chgData name="Rounak Sen" userId="38ea43c38596d840" providerId="Windows Live" clId="Web-{40804A4F-F1CE-425A-83E1-6F6C685DD79D}" dt="2022-06-11T08:20:53.172" v="300"/>
        <pc:sldMkLst>
          <pc:docMk/>
          <pc:sldMk cId="1866160706" sldId="323"/>
        </pc:sldMkLst>
        <pc:spChg chg="add del mod">
          <ac:chgData name="Rounak Sen" userId="38ea43c38596d840" providerId="Windows Live" clId="Web-{40804A4F-F1CE-425A-83E1-6F6C685DD79D}" dt="2022-06-11T08:20:53.172" v="300"/>
          <ac:spMkLst>
            <pc:docMk/>
            <pc:sldMk cId="1866160706" sldId="323"/>
            <ac:spMk id="2" creationId="{A94CE261-7AD4-1721-0F9D-2AEE0A487BCD}"/>
          </ac:spMkLst>
        </pc:spChg>
        <pc:spChg chg="add mod">
          <ac:chgData name="Rounak Sen" userId="38ea43c38596d840" providerId="Windows Live" clId="Web-{40804A4F-F1CE-425A-83E1-6F6C685DD79D}" dt="2022-06-11T08:20:47.922" v="299" actId="1076"/>
          <ac:spMkLst>
            <pc:docMk/>
            <pc:sldMk cId="1866160706" sldId="323"/>
            <ac:spMk id="4" creationId="{33201FBD-B82E-9F07-0461-E2F693E566FB}"/>
          </ac:spMkLst>
        </pc:spChg>
        <pc:spChg chg="del">
          <ac:chgData name="Rounak Sen" userId="38ea43c38596d840" providerId="Windows Live" clId="Web-{40804A4F-F1CE-425A-83E1-6F6C685DD79D}" dt="2022-06-11T08:14:37.633" v="255"/>
          <ac:spMkLst>
            <pc:docMk/>
            <pc:sldMk cId="1866160706" sldId="323"/>
            <ac:spMk id="5" creationId="{85D9F803-CDBC-C74C-AF1B-2B5937D1C241}"/>
          </ac:spMkLst>
        </pc:spChg>
        <pc:spChg chg="mod">
          <ac:chgData name="Rounak Sen" userId="38ea43c38596d840" providerId="Windows Live" clId="Web-{40804A4F-F1CE-425A-83E1-6F6C685DD79D}" dt="2022-06-11T08:13:38.616" v="243" actId="20577"/>
          <ac:spMkLst>
            <pc:docMk/>
            <pc:sldMk cId="1866160706" sldId="323"/>
            <ac:spMk id="8" creationId="{4EF94599-779E-457E-B57B-6063EBF7A840}"/>
          </ac:spMkLst>
        </pc:spChg>
        <pc:picChg chg="add mod">
          <ac:chgData name="Rounak Sen" userId="38ea43c38596d840" providerId="Windows Live" clId="Web-{40804A4F-F1CE-425A-83E1-6F6C685DD79D}" dt="2022-06-11T08:20:43.718" v="298" actId="1076"/>
          <ac:picMkLst>
            <pc:docMk/>
            <pc:sldMk cId="1866160706" sldId="323"/>
            <ac:picMk id="9" creationId="{CAEBB2BE-D270-F4CF-C344-E175A7E52122}"/>
          </ac:picMkLst>
        </pc:picChg>
      </pc:sldChg>
      <pc:sldChg chg="addSp delSp modSp">
        <pc:chgData name="Rounak Sen" userId="38ea43c38596d840" providerId="Windows Live" clId="Web-{40804A4F-F1CE-425A-83E1-6F6C685DD79D}" dt="2022-06-11T08:21:20.500" v="305" actId="1076"/>
        <pc:sldMkLst>
          <pc:docMk/>
          <pc:sldMk cId="252359608" sldId="324"/>
        </pc:sldMkLst>
        <pc:spChg chg="add mod">
          <ac:chgData name="Rounak Sen" userId="38ea43c38596d840" providerId="Windows Live" clId="Web-{40804A4F-F1CE-425A-83E1-6F6C685DD79D}" dt="2022-06-11T08:17:16.074" v="284" actId="1076"/>
          <ac:spMkLst>
            <pc:docMk/>
            <pc:sldMk cId="252359608" sldId="324"/>
            <ac:spMk id="2" creationId="{E48069AA-33D9-97C2-4347-9DE42E19F476}"/>
          </ac:spMkLst>
        </pc:spChg>
        <pc:spChg chg="del">
          <ac:chgData name="Rounak Sen" userId="38ea43c38596d840" providerId="Windows Live" clId="Web-{40804A4F-F1CE-425A-83E1-6F6C685DD79D}" dt="2022-06-11T08:14:40.086" v="256"/>
          <ac:spMkLst>
            <pc:docMk/>
            <pc:sldMk cId="252359608" sldId="324"/>
            <ac:spMk id="5" creationId="{85D9F803-CDBC-C74C-AF1B-2B5937D1C241}"/>
          </ac:spMkLst>
        </pc:spChg>
        <pc:spChg chg="mod">
          <ac:chgData name="Rounak Sen" userId="38ea43c38596d840" providerId="Windows Live" clId="Web-{40804A4F-F1CE-425A-83E1-6F6C685DD79D}" dt="2022-06-11T08:14:27.774" v="253" actId="20577"/>
          <ac:spMkLst>
            <pc:docMk/>
            <pc:sldMk cId="252359608" sldId="324"/>
            <ac:spMk id="12" creationId="{4D271BF5-BAA1-4CEB-A575-76A097FABBBA}"/>
          </ac:spMkLst>
        </pc:spChg>
        <pc:picChg chg="add mod">
          <ac:chgData name="Rounak Sen" userId="38ea43c38596d840" providerId="Windows Live" clId="Web-{40804A4F-F1CE-425A-83E1-6F6C685DD79D}" dt="2022-06-11T08:21:20.500" v="305" actId="1076"/>
          <ac:picMkLst>
            <pc:docMk/>
            <pc:sldMk cId="252359608" sldId="324"/>
            <ac:picMk id="4" creationId="{87FDEA29-ABA9-2119-EF1C-0554F0BB436D}"/>
          </ac:picMkLst>
        </pc:picChg>
      </pc:sldChg>
    </pc:docChg>
  </pc:docChgLst>
  <pc:docChgLst>
    <pc:chgData name="Rounak Sen" userId="38ea43c38596d840" providerId="Windows Live" clId="Web-{01CA395B-2D7B-4574-9325-36E9A700B9BB}"/>
    <pc:docChg chg="modSld">
      <pc:chgData name="Rounak Sen" userId="38ea43c38596d840" providerId="Windows Live" clId="Web-{01CA395B-2D7B-4574-9325-36E9A700B9BB}" dt="2022-06-11T08:47:37.130" v="7" actId="20577"/>
      <pc:docMkLst>
        <pc:docMk/>
      </pc:docMkLst>
      <pc:sldChg chg="modSp">
        <pc:chgData name="Rounak Sen" userId="38ea43c38596d840" providerId="Windows Live" clId="Web-{01CA395B-2D7B-4574-9325-36E9A700B9BB}" dt="2022-06-11T08:45:14.831" v="2" actId="20577"/>
        <pc:sldMkLst>
          <pc:docMk/>
          <pc:sldMk cId="2987552906" sldId="264"/>
        </pc:sldMkLst>
        <pc:spChg chg="mod">
          <ac:chgData name="Rounak Sen" userId="38ea43c38596d840" providerId="Windows Live" clId="Web-{01CA395B-2D7B-4574-9325-36E9A700B9BB}" dt="2022-06-11T08:45:14.831" v="2" actId="20577"/>
          <ac:spMkLst>
            <pc:docMk/>
            <pc:sldMk cId="2987552906" sldId="264"/>
            <ac:spMk id="19" creationId="{9C7FDFF3-37D8-A333-DFCB-D654E6F62900}"/>
          </ac:spMkLst>
        </pc:spChg>
      </pc:sldChg>
      <pc:sldChg chg="modSp">
        <pc:chgData name="Rounak Sen" userId="38ea43c38596d840" providerId="Windows Live" clId="Web-{01CA395B-2D7B-4574-9325-36E9A700B9BB}" dt="2022-06-11T08:45:53.972" v="4" actId="20577"/>
        <pc:sldMkLst>
          <pc:docMk/>
          <pc:sldMk cId="1578726356" sldId="265"/>
        </pc:sldMkLst>
        <pc:spChg chg="mod">
          <ac:chgData name="Rounak Sen" userId="38ea43c38596d840" providerId="Windows Live" clId="Web-{01CA395B-2D7B-4574-9325-36E9A700B9BB}" dt="2022-06-11T08:45:53.972" v="4" actId="20577"/>
          <ac:spMkLst>
            <pc:docMk/>
            <pc:sldMk cId="1578726356" sldId="265"/>
            <ac:spMk id="2" creationId="{1276331E-9E0F-65BB-58B9-6BA3ECA77B94}"/>
          </ac:spMkLst>
        </pc:spChg>
      </pc:sldChg>
      <pc:sldChg chg="modSp">
        <pc:chgData name="Rounak Sen" userId="38ea43c38596d840" providerId="Windows Live" clId="Web-{01CA395B-2D7B-4574-9325-36E9A700B9BB}" dt="2022-06-11T08:45:35.535" v="3" actId="20577"/>
        <pc:sldMkLst>
          <pc:docMk/>
          <pc:sldMk cId="779971636" sldId="266"/>
        </pc:sldMkLst>
        <pc:spChg chg="mod">
          <ac:chgData name="Rounak Sen" userId="38ea43c38596d840" providerId="Windows Live" clId="Web-{01CA395B-2D7B-4574-9325-36E9A700B9BB}" dt="2022-06-11T08:45:35.535" v="3" actId="20577"/>
          <ac:spMkLst>
            <pc:docMk/>
            <pc:sldMk cId="779971636" sldId="266"/>
            <ac:spMk id="17" creationId="{4E2DF17F-3399-B095-5D14-3F03C3231BC1}"/>
          </ac:spMkLst>
        </pc:spChg>
      </pc:sldChg>
      <pc:sldChg chg="modSp">
        <pc:chgData name="Rounak Sen" userId="38ea43c38596d840" providerId="Windows Live" clId="Web-{01CA395B-2D7B-4574-9325-36E9A700B9BB}" dt="2022-06-11T08:46:42.504" v="5" actId="20577"/>
        <pc:sldMkLst>
          <pc:docMk/>
          <pc:sldMk cId="148114319" sldId="276"/>
        </pc:sldMkLst>
        <pc:spChg chg="mod">
          <ac:chgData name="Rounak Sen" userId="38ea43c38596d840" providerId="Windows Live" clId="Web-{01CA395B-2D7B-4574-9325-36E9A700B9BB}" dt="2022-06-11T08:46:42.504" v="5" actId="20577"/>
          <ac:spMkLst>
            <pc:docMk/>
            <pc:sldMk cId="148114319" sldId="276"/>
            <ac:spMk id="7" creationId="{CFAE092F-8FD2-3A22-4F8D-3DAD028C6425}"/>
          </ac:spMkLst>
        </pc:spChg>
      </pc:sldChg>
      <pc:sldChg chg="modSp">
        <pc:chgData name="Rounak Sen" userId="38ea43c38596d840" providerId="Windows Live" clId="Web-{01CA395B-2D7B-4574-9325-36E9A700B9BB}" dt="2022-06-11T08:47:37.130" v="7" actId="20577"/>
        <pc:sldMkLst>
          <pc:docMk/>
          <pc:sldMk cId="1813711241" sldId="293"/>
        </pc:sldMkLst>
        <pc:spChg chg="mod">
          <ac:chgData name="Rounak Sen" userId="38ea43c38596d840" providerId="Windows Live" clId="Web-{01CA395B-2D7B-4574-9325-36E9A700B9BB}" dt="2022-06-11T08:47:37.130" v="7" actId="20577"/>
          <ac:spMkLst>
            <pc:docMk/>
            <pc:sldMk cId="1813711241" sldId="293"/>
            <ac:spMk id="2" creationId="{95A82EDC-9BA4-D957-A64D-C651DE392738}"/>
          </ac:spMkLst>
        </pc:spChg>
      </pc:sldChg>
      <pc:sldChg chg="modSp">
        <pc:chgData name="Rounak Sen" userId="38ea43c38596d840" providerId="Windows Live" clId="Web-{01CA395B-2D7B-4574-9325-36E9A700B9BB}" dt="2022-06-11T08:44:28.908" v="0" actId="20577"/>
        <pc:sldMkLst>
          <pc:docMk/>
          <pc:sldMk cId="280316088" sldId="299"/>
        </pc:sldMkLst>
        <pc:spChg chg="mod">
          <ac:chgData name="Rounak Sen" userId="38ea43c38596d840" providerId="Windows Live" clId="Web-{01CA395B-2D7B-4574-9325-36E9A700B9BB}" dt="2022-06-11T08:44:28.908" v="0" actId="20577"/>
          <ac:spMkLst>
            <pc:docMk/>
            <pc:sldMk cId="280316088" sldId="299"/>
            <ac:spMk id="62" creationId="{C1B31B4E-B1C9-03AE-9AD7-4C4346137B59}"/>
          </ac:spMkLst>
        </pc:spChg>
      </pc:sldChg>
      <pc:sldChg chg="modSp">
        <pc:chgData name="Rounak Sen" userId="38ea43c38596d840" providerId="Windows Live" clId="Web-{01CA395B-2D7B-4574-9325-36E9A700B9BB}" dt="2022-06-11T08:44:57.300" v="1" actId="20577"/>
        <pc:sldMkLst>
          <pc:docMk/>
          <pc:sldMk cId="1385553969" sldId="302"/>
        </pc:sldMkLst>
        <pc:spChg chg="mod">
          <ac:chgData name="Rounak Sen" userId="38ea43c38596d840" providerId="Windows Live" clId="Web-{01CA395B-2D7B-4574-9325-36E9A700B9BB}" dt="2022-06-11T08:44:57.300" v="1" actId="20577"/>
          <ac:spMkLst>
            <pc:docMk/>
            <pc:sldMk cId="1385553969" sldId="302"/>
            <ac:spMk id="22" creationId="{1BDC657A-1740-D2D0-FC31-7589DE73D8DC}"/>
          </ac:spMkLst>
        </pc:spChg>
      </pc:sldChg>
      <pc:sldChg chg="modSp">
        <pc:chgData name="Rounak Sen" userId="38ea43c38596d840" providerId="Windows Live" clId="Web-{01CA395B-2D7B-4574-9325-36E9A700B9BB}" dt="2022-06-11T08:47:20.771" v="6" actId="20577"/>
        <pc:sldMkLst>
          <pc:docMk/>
          <pc:sldMk cId="334532777" sldId="303"/>
        </pc:sldMkLst>
        <pc:spChg chg="mod">
          <ac:chgData name="Rounak Sen" userId="38ea43c38596d840" providerId="Windows Live" clId="Web-{01CA395B-2D7B-4574-9325-36E9A700B9BB}" dt="2022-06-11T08:47:20.771" v="6" actId="20577"/>
          <ac:spMkLst>
            <pc:docMk/>
            <pc:sldMk cId="334532777" sldId="303"/>
            <ac:spMk id="2" creationId="{B0C16420-2DE1-B516-709D-01750B80F101}"/>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Rounak Sen" userId="38ea43c38596d840" providerId="Windows Live" clId="Web-{1D95D54C-6645-421C-9481-7EEDBB7B1971}"/>
    <pc:docChg chg="modSld">
      <pc:chgData name="Rounak Sen" userId="38ea43c38596d840" providerId="Windows Live" clId="Web-{1D95D54C-6645-421C-9481-7EEDBB7B1971}" dt="2022-06-11T07:37:06.033" v="1191" actId="1076"/>
      <pc:docMkLst>
        <pc:docMk/>
      </pc:docMkLst>
      <pc:sldChg chg="modSp">
        <pc:chgData name="Rounak Sen" userId="38ea43c38596d840" providerId="Windows Live" clId="Web-{1D95D54C-6645-421C-9481-7EEDBB7B1971}" dt="2022-06-11T04:19:33.363" v="110" actId="1076"/>
        <pc:sldMkLst>
          <pc:docMk/>
          <pc:sldMk cId="2987552906" sldId="264"/>
        </pc:sldMkLst>
        <pc:spChg chg="mod">
          <ac:chgData name="Rounak Sen" userId="38ea43c38596d840" providerId="Windows Live" clId="Web-{1D95D54C-6645-421C-9481-7EEDBB7B1971}" dt="2022-06-11T04:19:33.363" v="110" actId="1076"/>
          <ac:spMkLst>
            <pc:docMk/>
            <pc:sldMk cId="2987552906" sldId="264"/>
            <ac:spMk id="19" creationId="{9C7FDFF3-37D8-A333-DFCB-D654E6F62900}"/>
          </ac:spMkLst>
        </pc:spChg>
      </pc:sldChg>
      <pc:sldChg chg="addSp delSp modSp">
        <pc:chgData name="Rounak Sen" userId="38ea43c38596d840" providerId="Windows Live" clId="Web-{1D95D54C-6645-421C-9481-7EEDBB7B1971}" dt="2022-06-11T04:46:22.172" v="349" actId="20577"/>
        <pc:sldMkLst>
          <pc:docMk/>
          <pc:sldMk cId="1578726356" sldId="265"/>
        </pc:sldMkLst>
        <pc:spChg chg="add mod">
          <ac:chgData name="Rounak Sen" userId="38ea43c38596d840" providerId="Windows Live" clId="Web-{1D95D54C-6645-421C-9481-7EEDBB7B1971}" dt="2022-06-11T04:43:15.949" v="298" actId="1076"/>
          <ac:spMkLst>
            <pc:docMk/>
            <pc:sldMk cId="1578726356" sldId="265"/>
            <ac:spMk id="2" creationId="{1276331E-9E0F-65BB-58B9-6BA3ECA77B94}"/>
          </ac:spMkLst>
        </pc:spChg>
        <pc:spChg chg="del mod">
          <ac:chgData name="Rounak Sen" userId="38ea43c38596d840" providerId="Windows Live" clId="Web-{1D95D54C-6645-421C-9481-7EEDBB7B1971}" dt="2022-06-11T04:43:32.683" v="300"/>
          <ac:spMkLst>
            <pc:docMk/>
            <pc:sldMk cId="1578726356" sldId="265"/>
            <ac:spMk id="5" creationId="{1B07C49E-AFFC-EC46-8930-E4D428F5F943}"/>
          </ac:spMkLst>
        </pc:spChg>
        <pc:spChg chg="add mod">
          <ac:chgData name="Rounak Sen" userId="38ea43c38596d840" providerId="Windows Live" clId="Web-{1D95D54C-6645-421C-9481-7EEDBB7B1971}" dt="2022-06-11T04:46:22.172" v="349" actId="20577"/>
          <ac:spMkLst>
            <pc:docMk/>
            <pc:sldMk cId="1578726356" sldId="265"/>
            <ac:spMk id="7" creationId="{B7DFC9B6-36A3-8906-E7FC-E1BC07E09156}"/>
          </ac:spMkLst>
        </pc:spChg>
      </pc:sldChg>
      <pc:sldChg chg="addSp delSp modSp">
        <pc:chgData name="Rounak Sen" userId="38ea43c38596d840" providerId="Windows Live" clId="Web-{1D95D54C-6645-421C-9481-7EEDBB7B1971}" dt="2022-06-11T04:42:41.979" v="294" actId="1076"/>
        <pc:sldMkLst>
          <pc:docMk/>
          <pc:sldMk cId="779971636" sldId="266"/>
        </pc:sldMkLst>
        <pc:spChg chg="add mod">
          <ac:chgData name="Rounak Sen" userId="38ea43c38596d840" providerId="Windows Live" clId="Web-{1D95D54C-6645-421C-9481-7EEDBB7B1971}" dt="2022-06-11T04:33:07.261" v="275" actId="1076"/>
          <ac:spMkLst>
            <pc:docMk/>
            <pc:sldMk cId="779971636" sldId="266"/>
            <ac:spMk id="2" creationId="{E1C21549-C21A-2261-C2B1-53C801052F72}"/>
          </ac:spMkLst>
        </pc:spChg>
        <pc:spChg chg="del">
          <ac:chgData name="Rounak Sen" userId="38ea43c38596d840" providerId="Windows Live" clId="Web-{1D95D54C-6645-421C-9481-7EEDBB7B1971}" dt="2022-06-11T04:23:31.197" v="142"/>
          <ac:spMkLst>
            <pc:docMk/>
            <pc:sldMk cId="779971636" sldId="266"/>
            <ac:spMk id="5" creationId="{1B07C49E-AFFC-EC46-8930-E4D428F5F943}"/>
          </ac:spMkLst>
        </pc:spChg>
        <pc:spChg chg="add mod">
          <ac:chgData name="Rounak Sen" userId="38ea43c38596d840" providerId="Windows Live" clId="Web-{1D95D54C-6645-421C-9481-7EEDBB7B1971}" dt="2022-06-11T04:33:09.698" v="276" actId="1076"/>
          <ac:spMkLst>
            <pc:docMk/>
            <pc:sldMk cId="779971636" sldId="266"/>
            <ac:spMk id="6" creationId="{23548528-64D0-C18A-5F7A-2CAAE0430E16}"/>
          </ac:spMkLst>
        </pc:spChg>
        <pc:spChg chg="add mod">
          <ac:chgData name="Rounak Sen" userId="38ea43c38596d840" providerId="Windows Live" clId="Web-{1D95D54C-6645-421C-9481-7EEDBB7B1971}" dt="2022-06-11T04:32:30.182" v="266" actId="1076"/>
          <ac:spMkLst>
            <pc:docMk/>
            <pc:sldMk cId="779971636" sldId="266"/>
            <ac:spMk id="7" creationId="{C20C26C6-9E54-151B-621B-377E7A5E2026}"/>
          </ac:spMkLst>
        </pc:spChg>
        <pc:spChg chg="add mod">
          <ac:chgData name="Rounak Sen" userId="38ea43c38596d840" providerId="Windows Live" clId="Web-{1D95D54C-6645-421C-9481-7EEDBB7B1971}" dt="2022-06-11T04:32:57.136" v="272" actId="1076"/>
          <ac:spMkLst>
            <pc:docMk/>
            <pc:sldMk cId="779971636" sldId="266"/>
            <ac:spMk id="8" creationId="{77CFB1FD-E528-3381-55CD-EFE0FA7661FE}"/>
          </ac:spMkLst>
        </pc:spChg>
        <pc:spChg chg="add mod">
          <ac:chgData name="Rounak Sen" userId="38ea43c38596d840" providerId="Windows Live" clId="Web-{1D95D54C-6645-421C-9481-7EEDBB7B1971}" dt="2022-06-11T04:33:00.026" v="273" actId="1076"/>
          <ac:spMkLst>
            <pc:docMk/>
            <pc:sldMk cId="779971636" sldId="266"/>
            <ac:spMk id="10" creationId="{D3D61A3C-520A-89B7-FC35-00932CAE708C}"/>
          </ac:spMkLst>
        </pc:spChg>
        <pc:spChg chg="add mod">
          <ac:chgData name="Rounak Sen" userId="38ea43c38596d840" providerId="Windows Live" clId="Web-{1D95D54C-6645-421C-9481-7EEDBB7B1971}" dt="2022-06-11T04:32:28.416" v="265" actId="1076"/>
          <ac:spMkLst>
            <pc:docMk/>
            <pc:sldMk cId="779971636" sldId="266"/>
            <ac:spMk id="11" creationId="{D42502F6-BE9F-F307-F5A6-4B5F0D3B37F8}"/>
          </ac:spMkLst>
        </pc:spChg>
        <pc:spChg chg="add mod">
          <ac:chgData name="Rounak Sen" userId="38ea43c38596d840" providerId="Windows Live" clId="Web-{1D95D54C-6645-421C-9481-7EEDBB7B1971}" dt="2022-06-11T04:42:41.979" v="294" actId="1076"/>
          <ac:spMkLst>
            <pc:docMk/>
            <pc:sldMk cId="779971636" sldId="266"/>
            <ac:spMk id="17" creationId="{4E2DF17F-3399-B095-5D14-3F03C3231BC1}"/>
          </ac:spMkLst>
        </pc:spChg>
        <pc:picChg chg="add mod">
          <ac:chgData name="Rounak Sen" userId="38ea43c38596d840" providerId="Windows Live" clId="Web-{1D95D54C-6645-421C-9481-7EEDBB7B1971}" dt="2022-06-11T04:39:12.427" v="292" actId="14100"/>
          <ac:picMkLst>
            <pc:docMk/>
            <pc:sldMk cId="779971636" sldId="266"/>
            <ac:picMk id="9" creationId="{6E0FA860-6234-EC4B-F21C-56DBB8A95B53}"/>
          </ac:picMkLst>
        </pc:picChg>
        <pc:picChg chg="add del mod">
          <ac:chgData name="Rounak Sen" userId="38ea43c38596d840" providerId="Windows Live" clId="Web-{1D95D54C-6645-421C-9481-7EEDBB7B1971}" dt="2022-06-11T04:33:27.011" v="278"/>
          <ac:picMkLst>
            <pc:docMk/>
            <pc:sldMk cId="779971636" sldId="266"/>
            <ac:picMk id="12" creationId="{8BB13BDE-3771-64F9-BB0B-C62CBE1F4A0A}"/>
          </ac:picMkLst>
        </pc:picChg>
        <pc:picChg chg="add del mod">
          <ac:chgData name="Rounak Sen" userId="38ea43c38596d840" providerId="Windows Live" clId="Web-{1D95D54C-6645-421C-9481-7EEDBB7B1971}" dt="2022-06-11T04:37:29.580" v="280"/>
          <ac:picMkLst>
            <pc:docMk/>
            <pc:sldMk cId="779971636" sldId="266"/>
            <ac:picMk id="13" creationId="{F2AA8D81-5EA0-4D0B-64B4-364A01224AED}"/>
          </ac:picMkLst>
        </pc:picChg>
        <pc:picChg chg="add mod">
          <ac:chgData name="Rounak Sen" userId="38ea43c38596d840" providerId="Windows Live" clId="Web-{1D95D54C-6645-421C-9481-7EEDBB7B1971}" dt="2022-06-11T04:39:07.286" v="290" actId="14100"/>
          <ac:picMkLst>
            <pc:docMk/>
            <pc:sldMk cId="779971636" sldId="266"/>
            <ac:picMk id="14" creationId="{E932D63C-A4FB-807C-6A49-0503EA36BFAF}"/>
          </ac:picMkLst>
        </pc:picChg>
        <pc:picChg chg="add mod">
          <ac:chgData name="Rounak Sen" userId="38ea43c38596d840" providerId="Windows Live" clId="Web-{1D95D54C-6645-421C-9481-7EEDBB7B1971}" dt="2022-06-11T04:38:56.661" v="285" actId="14100"/>
          <ac:picMkLst>
            <pc:docMk/>
            <pc:sldMk cId="779971636" sldId="266"/>
            <ac:picMk id="15" creationId="{07FC4B12-77D1-06BA-9E66-FBAF36F2917C}"/>
          </ac:picMkLst>
        </pc:picChg>
      </pc:sldChg>
      <pc:sldChg chg="addSp delSp modSp">
        <pc:chgData name="Rounak Sen" userId="38ea43c38596d840" providerId="Windows Live" clId="Web-{1D95D54C-6645-421C-9481-7EEDBB7B1971}" dt="2022-06-11T05:24:18.930" v="663" actId="1076"/>
        <pc:sldMkLst>
          <pc:docMk/>
          <pc:sldMk cId="3865605948" sldId="269"/>
        </pc:sldMkLst>
        <pc:spChg chg="add mod">
          <ac:chgData name="Rounak Sen" userId="38ea43c38596d840" providerId="Windows Live" clId="Web-{1D95D54C-6645-421C-9481-7EEDBB7B1971}" dt="2022-06-11T05:21:17.333" v="653" actId="1076"/>
          <ac:spMkLst>
            <pc:docMk/>
            <pc:sldMk cId="3865605948" sldId="269"/>
            <ac:spMk id="2" creationId="{E8E37DBC-2606-4A2E-4F6D-A931BF8C22C4}"/>
          </ac:spMkLst>
        </pc:spChg>
        <pc:spChg chg="del mod">
          <ac:chgData name="Rounak Sen" userId="38ea43c38596d840" providerId="Windows Live" clId="Web-{1D95D54C-6645-421C-9481-7EEDBB7B1971}" dt="2022-06-11T05:21:01.052" v="649"/>
          <ac:spMkLst>
            <pc:docMk/>
            <pc:sldMk cId="3865605948" sldId="269"/>
            <ac:spMk id="3" creationId="{373827F3-F386-AA4E-80ED-D86DEF8C158D}"/>
          </ac:spMkLst>
        </pc:spChg>
        <pc:picChg chg="add del mod">
          <ac:chgData name="Rounak Sen" userId="38ea43c38596d840" providerId="Windows Live" clId="Web-{1D95D54C-6645-421C-9481-7EEDBB7B1971}" dt="2022-06-11T05:23:31.164" v="658"/>
          <ac:picMkLst>
            <pc:docMk/>
            <pc:sldMk cId="3865605948" sldId="269"/>
            <ac:picMk id="6" creationId="{F7A06586-E5B8-31AF-80BC-52DA85C35B79}"/>
          </ac:picMkLst>
        </pc:picChg>
        <pc:picChg chg="add mod">
          <ac:chgData name="Rounak Sen" userId="38ea43c38596d840" providerId="Windows Live" clId="Web-{1D95D54C-6645-421C-9481-7EEDBB7B1971}" dt="2022-06-11T05:24:18.930" v="663" actId="1076"/>
          <ac:picMkLst>
            <pc:docMk/>
            <pc:sldMk cId="3865605948" sldId="269"/>
            <ac:picMk id="7" creationId="{26C7BA0B-782D-4D33-E459-4CA8528D1358}"/>
          </ac:picMkLst>
        </pc:picChg>
      </pc:sldChg>
      <pc:sldChg chg="addSp delSp modSp">
        <pc:chgData name="Rounak Sen" userId="38ea43c38596d840" providerId="Windows Live" clId="Web-{1D95D54C-6645-421C-9481-7EEDBB7B1971}" dt="2022-06-11T05:53:47.605" v="869" actId="1076"/>
        <pc:sldMkLst>
          <pc:docMk/>
          <pc:sldMk cId="2727850971" sldId="270"/>
        </pc:sldMkLst>
        <pc:spChg chg="del">
          <ac:chgData name="Rounak Sen" userId="38ea43c38596d840" providerId="Windows Live" clId="Web-{1D95D54C-6645-421C-9481-7EEDBB7B1971}" dt="2022-06-11T05:39:49.854" v="782"/>
          <ac:spMkLst>
            <pc:docMk/>
            <pc:sldMk cId="2727850971" sldId="270"/>
            <ac:spMk id="5" creationId="{1B07C49E-AFFC-EC46-8930-E4D428F5F943}"/>
          </ac:spMkLst>
        </pc:spChg>
        <pc:spChg chg="add mod">
          <ac:chgData name="Rounak Sen" userId="38ea43c38596d840" providerId="Windows Live" clId="Web-{1D95D54C-6645-421C-9481-7EEDBB7B1971}" dt="2022-06-11T05:53:34.182" v="865" actId="1076"/>
          <ac:spMkLst>
            <pc:docMk/>
            <pc:sldMk cId="2727850971" sldId="270"/>
            <ac:spMk id="7" creationId="{0DAEF919-ECD3-850A-B347-442F4B3450CB}"/>
          </ac:spMkLst>
        </pc:spChg>
        <pc:spChg chg="add mod">
          <ac:chgData name="Rounak Sen" userId="38ea43c38596d840" providerId="Windows Live" clId="Web-{1D95D54C-6645-421C-9481-7EEDBB7B1971}" dt="2022-06-11T05:53:39.011" v="866" actId="1076"/>
          <ac:spMkLst>
            <pc:docMk/>
            <pc:sldMk cId="2727850971" sldId="270"/>
            <ac:spMk id="8" creationId="{1DA2C4D1-DD12-294C-54EF-86DE709F7DB6}"/>
          </ac:spMkLst>
        </pc:spChg>
        <pc:spChg chg="add mod">
          <ac:chgData name="Rounak Sen" userId="38ea43c38596d840" providerId="Windows Live" clId="Web-{1D95D54C-6645-421C-9481-7EEDBB7B1971}" dt="2022-06-11T05:53:20.151" v="860" actId="1076"/>
          <ac:spMkLst>
            <pc:docMk/>
            <pc:sldMk cId="2727850971" sldId="270"/>
            <ac:spMk id="9" creationId="{459434B1-26F7-F464-22F6-3555641C4974}"/>
          </ac:spMkLst>
        </pc:spChg>
        <pc:spChg chg="add mod">
          <ac:chgData name="Rounak Sen" userId="38ea43c38596d840" providerId="Windows Live" clId="Web-{1D95D54C-6645-421C-9481-7EEDBB7B1971}" dt="2022-06-11T05:53:47.605" v="869" actId="1076"/>
          <ac:spMkLst>
            <pc:docMk/>
            <pc:sldMk cId="2727850971" sldId="270"/>
            <ac:spMk id="10" creationId="{4DD0B3D9-1DC1-B2CC-4062-F610F0C8951C}"/>
          </ac:spMkLst>
        </pc:spChg>
        <pc:picChg chg="add del mod modCrop">
          <ac:chgData name="Rounak Sen" userId="38ea43c38596d840" providerId="Windows Live" clId="Web-{1D95D54C-6645-421C-9481-7EEDBB7B1971}" dt="2022-06-11T05:42:27.654" v="796"/>
          <ac:picMkLst>
            <pc:docMk/>
            <pc:sldMk cId="2727850971" sldId="270"/>
            <ac:picMk id="2" creationId="{FA31469D-A9D4-7ED8-DE0A-2735BADDF8A5}"/>
          </ac:picMkLst>
        </pc:picChg>
        <pc:picChg chg="add del mod">
          <ac:chgData name="Rounak Sen" userId="38ea43c38596d840" providerId="Windows Live" clId="Web-{1D95D54C-6645-421C-9481-7EEDBB7B1971}" dt="2022-06-11T05:41:11.231" v="795"/>
          <ac:picMkLst>
            <pc:docMk/>
            <pc:sldMk cId="2727850971" sldId="270"/>
            <ac:picMk id="6" creationId="{4C8C49EB-305D-55AF-2568-66D3A2025724}"/>
          </ac:picMkLst>
        </pc:picChg>
        <pc:picChg chg="add mod">
          <ac:chgData name="Rounak Sen" userId="38ea43c38596d840" providerId="Windows Live" clId="Web-{1D95D54C-6645-421C-9481-7EEDBB7B1971}" dt="2022-06-11T05:53:30.245" v="864" actId="1076"/>
          <ac:picMkLst>
            <pc:docMk/>
            <pc:sldMk cId="2727850971" sldId="270"/>
            <ac:picMk id="11" creationId="{CDDD3A1F-5049-B5B5-B8BF-5D1CEDD5AA8E}"/>
          </ac:picMkLst>
        </pc:picChg>
        <pc:picChg chg="add mod">
          <ac:chgData name="Rounak Sen" userId="38ea43c38596d840" providerId="Windows Live" clId="Web-{1D95D54C-6645-421C-9481-7EEDBB7B1971}" dt="2022-06-11T05:53:27.057" v="863" actId="14100"/>
          <ac:picMkLst>
            <pc:docMk/>
            <pc:sldMk cId="2727850971" sldId="270"/>
            <ac:picMk id="12" creationId="{0EC22B30-20DB-24AE-306D-A6F3F6378660}"/>
          </ac:picMkLst>
        </pc:picChg>
      </pc:sldChg>
      <pc:sldChg chg="addSp delSp modSp">
        <pc:chgData name="Rounak Sen" userId="38ea43c38596d840" providerId="Windows Live" clId="Web-{1D95D54C-6645-421C-9481-7EEDBB7B1971}" dt="2022-06-11T04:51:30.789" v="426" actId="20577"/>
        <pc:sldMkLst>
          <pc:docMk/>
          <pc:sldMk cId="148114319" sldId="276"/>
        </pc:sldMkLst>
        <pc:spChg chg="add mod">
          <ac:chgData name="Rounak Sen" userId="38ea43c38596d840" providerId="Windows Live" clId="Web-{1D95D54C-6645-421C-9481-7EEDBB7B1971}" dt="2022-06-11T04:51:30.789" v="426" actId="20577"/>
          <ac:spMkLst>
            <pc:docMk/>
            <pc:sldMk cId="148114319" sldId="276"/>
            <ac:spMk id="2" creationId="{CF41436D-6AAC-50BD-C051-6380A589A7E3}"/>
          </ac:spMkLst>
        </pc:spChg>
        <pc:spChg chg="del mod">
          <ac:chgData name="Rounak Sen" userId="38ea43c38596d840" providerId="Windows Live" clId="Web-{1D95D54C-6645-421C-9481-7EEDBB7B1971}" dt="2022-06-11T04:47:34.643" v="355"/>
          <ac:spMkLst>
            <pc:docMk/>
            <pc:sldMk cId="148114319" sldId="276"/>
            <ac:spMk id="5" creationId="{1B07C49E-AFFC-EC46-8930-E4D428F5F943}"/>
          </ac:spMkLst>
        </pc:spChg>
        <pc:spChg chg="add mod">
          <ac:chgData name="Rounak Sen" userId="38ea43c38596d840" providerId="Windows Live" clId="Web-{1D95D54C-6645-421C-9481-7EEDBB7B1971}" dt="2022-06-11T04:48:15.691" v="362" actId="1076"/>
          <ac:spMkLst>
            <pc:docMk/>
            <pc:sldMk cId="148114319" sldId="276"/>
            <ac:spMk id="7" creationId="{CFAE092F-8FD2-3A22-4F8D-3DAD028C6425}"/>
          </ac:spMkLst>
        </pc:spChg>
      </pc:sldChg>
      <pc:sldChg chg="addSp delSp modSp">
        <pc:chgData name="Rounak Sen" userId="38ea43c38596d840" providerId="Windows Live" clId="Web-{1D95D54C-6645-421C-9481-7EEDBB7B1971}" dt="2022-06-11T05:20:23.442" v="646" actId="20577"/>
        <pc:sldMkLst>
          <pc:docMk/>
          <pc:sldMk cId="1813711241" sldId="293"/>
        </pc:sldMkLst>
        <pc:spChg chg="add mod">
          <ac:chgData name="Rounak Sen" userId="38ea43c38596d840" providerId="Windows Live" clId="Web-{1D95D54C-6645-421C-9481-7EEDBB7B1971}" dt="2022-06-11T04:55:16.748" v="467" actId="1076"/>
          <ac:spMkLst>
            <pc:docMk/>
            <pc:sldMk cId="1813711241" sldId="293"/>
            <ac:spMk id="2" creationId="{95A82EDC-9BA4-D957-A64D-C651DE392738}"/>
          </ac:spMkLst>
        </pc:spChg>
        <pc:spChg chg="mod">
          <ac:chgData name="Rounak Sen" userId="38ea43c38596d840" providerId="Windows Live" clId="Web-{1D95D54C-6645-421C-9481-7EEDBB7B1971}" dt="2022-06-11T05:20:23.442" v="646" actId="20577"/>
          <ac:spMkLst>
            <pc:docMk/>
            <pc:sldMk cId="1813711241" sldId="293"/>
            <ac:spMk id="5" creationId="{1B07C49E-AFFC-EC46-8930-E4D428F5F943}"/>
          </ac:spMkLst>
        </pc:spChg>
        <pc:spChg chg="add del">
          <ac:chgData name="Rounak Sen" userId="38ea43c38596d840" providerId="Windows Live" clId="Web-{1D95D54C-6645-421C-9481-7EEDBB7B1971}" dt="2022-06-11T05:17:40.501" v="569"/>
          <ac:spMkLst>
            <pc:docMk/>
            <pc:sldMk cId="1813711241" sldId="293"/>
            <ac:spMk id="6" creationId="{9ECADE3F-A01E-0510-BE82-6CD08C08D2FB}"/>
          </ac:spMkLst>
        </pc:spChg>
      </pc:sldChg>
      <pc:sldChg chg="modSp">
        <pc:chgData name="Rounak Sen" userId="38ea43c38596d840" providerId="Windows Live" clId="Web-{1D95D54C-6645-421C-9481-7EEDBB7B1971}" dt="2022-06-11T04:19:28.456" v="109" actId="1076"/>
        <pc:sldMkLst>
          <pc:docMk/>
          <pc:sldMk cId="280316088" sldId="299"/>
        </pc:sldMkLst>
        <pc:spChg chg="mod">
          <ac:chgData name="Rounak Sen" userId="38ea43c38596d840" providerId="Windows Live" clId="Web-{1D95D54C-6645-421C-9481-7EEDBB7B1971}" dt="2022-06-11T04:19:28.456" v="109" actId="1076"/>
          <ac:spMkLst>
            <pc:docMk/>
            <pc:sldMk cId="280316088" sldId="299"/>
            <ac:spMk id="62" creationId="{C1B31B4E-B1C9-03AE-9AD7-4C4346137B59}"/>
          </ac:spMkLst>
        </pc:spChg>
      </pc:sldChg>
      <pc:sldChg chg="addSp delSp modSp">
        <pc:chgData name="Rounak Sen" userId="38ea43c38596d840" providerId="Windows Live" clId="Web-{1D95D54C-6645-421C-9481-7EEDBB7B1971}" dt="2022-06-11T04:22:23.086" v="141" actId="1076"/>
        <pc:sldMkLst>
          <pc:docMk/>
          <pc:sldMk cId="1385553969" sldId="302"/>
        </pc:sldMkLst>
        <pc:spChg chg="add mod">
          <ac:chgData name="Rounak Sen" userId="38ea43c38596d840" providerId="Windows Live" clId="Web-{1D95D54C-6645-421C-9481-7EEDBB7B1971}" dt="2022-06-11T04:08:59.315" v="47" actId="1076"/>
          <ac:spMkLst>
            <pc:docMk/>
            <pc:sldMk cId="1385553969" sldId="302"/>
            <ac:spMk id="2" creationId="{BC6AD488-AE55-AD11-A97E-3FDEE0C44922}"/>
          </ac:spMkLst>
        </pc:spChg>
        <pc:spChg chg="add mod">
          <ac:chgData name="Rounak Sen" userId="38ea43c38596d840" providerId="Windows Live" clId="Web-{1D95D54C-6645-421C-9481-7EEDBB7B1971}" dt="2022-06-11T04:09:10.034" v="48" actId="1076"/>
          <ac:spMkLst>
            <pc:docMk/>
            <pc:sldMk cId="1385553969" sldId="302"/>
            <ac:spMk id="3" creationId="{81CB0D28-2555-1FC1-7618-5581DC2ED6E5}"/>
          </ac:spMkLst>
        </pc:spChg>
        <pc:spChg chg="add mod">
          <ac:chgData name="Rounak Sen" userId="38ea43c38596d840" providerId="Windows Live" clId="Web-{1D95D54C-6645-421C-9481-7EEDBB7B1971}" dt="2022-06-11T04:14:02.589" v="69" actId="20577"/>
          <ac:spMkLst>
            <pc:docMk/>
            <pc:sldMk cId="1385553969" sldId="302"/>
            <ac:spMk id="7" creationId="{18E942FC-3983-5324-5788-4BFCB9B68E95}"/>
          </ac:spMkLst>
        </pc:spChg>
        <pc:spChg chg="add mod">
          <ac:chgData name="Rounak Sen" userId="38ea43c38596d840" providerId="Windows Live" clId="Web-{1D95D54C-6645-421C-9481-7EEDBB7B1971}" dt="2022-06-11T04:09:20.144" v="49" actId="1076"/>
          <ac:spMkLst>
            <pc:docMk/>
            <pc:sldMk cId="1385553969" sldId="302"/>
            <ac:spMk id="8" creationId="{50CFA171-22F8-14DD-E475-4DA314A81E78}"/>
          </ac:spMkLst>
        </pc:spChg>
        <pc:spChg chg="add mod">
          <ac:chgData name="Rounak Sen" userId="38ea43c38596d840" providerId="Windows Live" clId="Web-{1D95D54C-6645-421C-9481-7EEDBB7B1971}" dt="2022-06-11T04:22:02.960" v="136" actId="1076"/>
          <ac:spMkLst>
            <pc:docMk/>
            <pc:sldMk cId="1385553969" sldId="302"/>
            <ac:spMk id="9" creationId="{523C9F20-D8B1-8C35-DE60-6F214725A6ED}"/>
          </ac:spMkLst>
        </pc:spChg>
        <pc:spChg chg="add mod">
          <ac:chgData name="Rounak Sen" userId="38ea43c38596d840" providerId="Windows Live" clId="Web-{1D95D54C-6645-421C-9481-7EEDBB7B1971}" dt="2022-06-11T04:21:57.038" v="133" actId="1076"/>
          <ac:spMkLst>
            <pc:docMk/>
            <pc:sldMk cId="1385553969" sldId="302"/>
            <ac:spMk id="10" creationId="{2BACBCAB-493F-9CAE-15D9-C6D4506D6B0B}"/>
          </ac:spMkLst>
        </pc:spChg>
        <pc:spChg chg="add mod">
          <ac:chgData name="Rounak Sen" userId="38ea43c38596d840" providerId="Windows Live" clId="Web-{1D95D54C-6645-421C-9481-7EEDBB7B1971}" dt="2022-06-11T04:08:09.783" v="43" actId="1076"/>
          <ac:spMkLst>
            <pc:docMk/>
            <pc:sldMk cId="1385553969" sldId="302"/>
            <ac:spMk id="12" creationId="{CD0E13FA-202B-CC3D-83FF-AC3C20008AF0}"/>
          </ac:spMkLst>
        </pc:spChg>
        <pc:spChg chg="add mod">
          <ac:chgData name="Rounak Sen" userId="38ea43c38596d840" providerId="Windows Live" clId="Web-{1D95D54C-6645-421C-9481-7EEDBB7B1971}" dt="2022-06-11T04:08:06.939" v="42" actId="1076"/>
          <ac:spMkLst>
            <pc:docMk/>
            <pc:sldMk cId="1385553969" sldId="302"/>
            <ac:spMk id="13" creationId="{57643D7A-8779-7D71-C486-314CADBFD23D}"/>
          </ac:spMkLst>
        </pc:spChg>
        <pc:spChg chg="add mod">
          <ac:chgData name="Rounak Sen" userId="38ea43c38596d840" providerId="Windows Live" clId="Web-{1D95D54C-6645-421C-9481-7EEDBB7B1971}" dt="2022-06-11T04:19:22.753" v="108" actId="1076"/>
          <ac:spMkLst>
            <pc:docMk/>
            <pc:sldMk cId="1385553969" sldId="302"/>
            <ac:spMk id="22" creationId="{1BDC657A-1740-D2D0-FC31-7589DE73D8DC}"/>
          </ac:spMkLst>
        </pc:spChg>
        <pc:spChg chg="add mod">
          <ac:chgData name="Rounak Sen" userId="38ea43c38596d840" providerId="Windows Live" clId="Web-{1D95D54C-6645-421C-9481-7EEDBB7B1971}" dt="2022-06-11T04:20:13.911" v="115" actId="1076"/>
          <ac:spMkLst>
            <pc:docMk/>
            <pc:sldMk cId="1385553969" sldId="302"/>
            <ac:spMk id="23" creationId="{328ED6AD-BF3D-858B-0560-5143263D0C6E}"/>
          </ac:spMkLst>
        </pc:spChg>
        <pc:spChg chg="add mod">
          <ac:chgData name="Rounak Sen" userId="38ea43c38596d840" providerId="Windows Live" clId="Web-{1D95D54C-6645-421C-9481-7EEDBB7B1971}" dt="2022-06-11T04:20:32.489" v="120" actId="1076"/>
          <ac:spMkLst>
            <pc:docMk/>
            <pc:sldMk cId="1385553969" sldId="302"/>
            <ac:spMk id="24" creationId="{524EE6C2-5EC1-D073-C940-936DF88C454E}"/>
          </ac:spMkLst>
        </pc:spChg>
        <pc:spChg chg="add mod">
          <ac:chgData name="Rounak Sen" userId="38ea43c38596d840" providerId="Windows Live" clId="Web-{1D95D54C-6645-421C-9481-7EEDBB7B1971}" dt="2022-06-11T04:20:30.770" v="119" actId="1076"/>
          <ac:spMkLst>
            <pc:docMk/>
            <pc:sldMk cId="1385553969" sldId="302"/>
            <ac:spMk id="25" creationId="{36503844-1095-9344-027F-EAB3CD0D10DB}"/>
          </ac:spMkLst>
        </pc:spChg>
        <pc:spChg chg="add mod">
          <ac:chgData name="Rounak Sen" userId="38ea43c38596d840" providerId="Windows Live" clId="Web-{1D95D54C-6645-421C-9481-7EEDBB7B1971}" dt="2022-06-11T04:21:30.553" v="129" actId="14100"/>
          <ac:spMkLst>
            <pc:docMk/>
            <pc:sldMk cId="1385553969" sldId="302"/>
            <ac:spMk id="26" creationId="{0F070A7C-256B-2E65-24C2-C70F738ABBAD}"/>
          </ac:spMkLst>
        </pc:spChg>
        <pc:spChg chg="add mod">
          <ac:chgData name="Rounak Sen" userId="38ea43c38596d840" providerId="Windows Live" clId="Web-{1D95D54C-6645-421C-9481-7EEDBB7B1971}" dt="2022-06-11T04:21:50.210" v="132" actId="1076"/>
          <ac:spMkLst>
            <pc:docMk/>
            <pc:sldMk cId="1385553969" sldId="302"/>
            <ac:spMk id="27" creationId="{9703E532-A1C5-8EC1-50EF-0BB7B1C558FF}"/>
          </ac:spMkLst>
        </pc:spChg>
        <pc:spChg chg="add mod">
          <ac:chgData name="Rounak Sen" userId="38ea43c38596d840" providerId="Windows Live" clId="Web-{1D95D54C-6645-421C-9481-7EEDBB7B1971}" dt="2022-06-11T04:22:17.711" v="139" actId="1076"/>
          <ac:spMkLst>
            <pc:docMk/>
            <pc:sldMk cId="1385553969" sldId="302"/>
            <ac:spMk id="28" creationId="{DB1D49AE-AE7C-8B1D-9BF3-CEAFED8C3B79}"/>
          </ac:spMkLst>
        </pc:spChg>
        <pc:spChg chg="add mod">
          <ac:chgData name="Rounak Sen" userId="38ea43c38596d840" providerId="Windows Live" clId="Web-{1D95D54C-6645-421C-9481-7EEDBB7B1971}" dt="2022-06-11T04:22:23.086" v="141" actId="1076"/>
          <ac:spMkLst>
            <pc:docMk/>
            <pc:sldMk cId="1385553969" sldId="302"/>
            <ac:spMk id="29" creationId="{BC72C6BA-55E3-E2C4-0E97-8E4476352844}"/>
          </ac:spMkLst>
        </pc:spChg>
        <pc:picChg chg="add mod">
          <ac:chgData name="Rounak Sen" userId="38ea43c38596d840" providerId="Windows Live" clId="Web-{1D95D54C-6645-421C-9481-7EEDBB7B1971}" dt="2022-06-11T04:10:02.864" v="52" actId="14100"/>
          <ac:picMkLst>
            <pc:docMk/>
            <pc:sldMk cId="1385553969" sldId="302"/>
            <ac:picMk id="5" creationId="{2CB2FF28-5602-2D2E-DA0A-3F7706AAB7E1}"/>
          </ac:picMkLst>
        </pc:picChg>
        <pc:picChg chg="add del mod">
          <ac:chgData name="Rounak Sen" userId="38ea43c38596d840" providerId="Windows Live" clId="Web-{1D95D54C-6645-421C-9481-7EEDBB7B1971}" dt="2022-06-11T04:11:03.865" v="55"/>
          <ac:picMkLst>
            <pc:docMk/>
            <pc:sldMk cId="1385553969" sldId="302"/>
            <ac:picMk id="14" creationId="{F462AF9A-08FA-0339-682B-675EE7EB1682}"/>
          </ac:picMkLst>
        </pc:picChg>
        <pc:picChg chg="add mod">
          <ac:chgData name="Rounak Sen" userId="38ea43c38596d840" providerId="Windows Live" clId="Web-{1D95D54C-6645-421C-9481-7EEDBB7B1971}" dt="2022-06-11T04:11:50.945" v="60" actId="1076"/>
          <ac:picMkLst>
            <pc:docMk/>
            <pc:sldMk cId="1385553969" sldId="302"/>
            <ac:picMk id="15" creationId="{F779AA75-FC9F-C451-F312-73AA5A11DCBE}"/>
          </ac:picMkLst>
        </pc:picChg>
        <pc:picChg chg="add mod">
          <ac:chgData name="Rounak Sen" userId="38ea43c38596d840" providerId="Windows Live" clId="Web-{1D95D54C-6645-421C-9481-7EEDBB7B1971}" dt="2022-06-11T04:12:48.243" v="63" actId="14100"/>
          <ac:picMkLst>
            <pc:docMk/>
            <pc:sldMk cId="1385553969" sldId="302"/>
            <ac:picMk id="16" creationId="{C3DE3E34-EC9F-412A-2672-BDCC1F1D1EB6}"/>
          </ac:picMkLst>
        </pc:picChg>
        <pc:picChg chg="add mod">
          <ac:chgData name="Rounak Sen" userId="38ea43c38596d840" providerId="Windows Live" clId="Web-{1D95D54C-6645-421C-9481-7EEDBB7B1971}" dt="2022-06-11T04:13:53.823" v="68" actId="14100"/>
          <ac:picMkLst>
            <pc:docMk/>
            <pc:sldMk cId="1385553969" sldId="302"/>
            <ac:picMk id="17" creationId="{A1047155-F171-DDE8-BCA8-479DC456A056}"/>
          </ac:picMkLst>
        </pc:picChg>
        <pc:picChg chg="add mod">
          <ac:chgData name="Rounak Sen" userId="38ea43c38596d840" providerId="Windows Live" clId="Web-{1D95D54C-6645-421C-9481-7EEDBB7B1971}" dt="2022-06-11T04:15:08.231" v="78" actId="1076"/>
          <ac:picMkLst>
            <pc:docMk/>
            <pc:sldMk cId="1385553969" sldId="302"/>
            <ac:picMk id="18" creationId="{567A9885-25A1-3CA9-BCCA-62D78C44F5F0}"/>
          </ac:picMkLst>
        </pc:picChg>
        <pc:picChg chg="add mod">
          <ac:chgData name="Rounak Sen" userId="38ea43c38596d840" providerId="Windows Live" clId="Web-{1D95D54C-6645-421C-9481-7EEDBB7B1971}" dt="2022-06-11T04:17:04.671" v="82" actId="1076"/>
          <ac:picMkLst>
            <pc:docMk/>
            <pc:sldMk cId="1385553969" sldId="302"/>
            <ac:picMk id="19" creationId="{3F238388-BF30-3D26-819F-1BECEEFFF38F}"/>
          </ac:picMkLst>
        </pc:picChg>
        <pc:picChg chg="add mod">
          <ac:chgData name="Rounak Sen" userId="38ea43c38596d840" providerId="Windows Live" clId="Web-{1D95D54C-6645-421C-9481-7EEDBB7B1971}" dt="2022-06-11T04:21:58.710" v="134" actId="1076"/>
          <ac:picMkLst>
            <pc:docMk/>
            <pc:sldMk cId="1385553969" sldId="302"/>
            <ac:picMk id="20" creationId="{00EA1953-4F06-FFA4-E7AE-25ACA86F4D8A}"/>
          </ac:picMkLst>
        </pc:picChg>
        <pc:picChg chg="add mod">
          <ac:chgData name="Rounak Sen" userId="38ea43c38596d840" providerId="Windows Live" clId="Web-{1D95D54C-6645-421C-9481-7EEDBB7B1971}" dt="2022-06-11T04:22:05.476" v="137" actId="1076"/>
          <ac:picMkLst>
            <pc:docMk/>
            <pc:sldMk cId="1385553969" sldId="302"/>
            <ac:picMk id="21" creationId="{77BA435B-C9E5-B4ED-9AEB-C3E8C58A0B73}"/>
          </ac:picMkLst>
        </pc:picChg>
      </pc:sldChg>
      <pc:sldChg chg="addSp modSp">
        <pc:chgData name="Rounak Sen" userId="38ea43c38596d840" providerId="Windows Live" clId="Web-{1D95D54C-6645-421C-9481-7EEDBB7B1971}" dt="2022-06-11T04:54:43.638" v="465" actId="20577"/>
        <pc:sldMkLst>
          <pc:docMk/>
          <pc:sldMk cId="334532777" sldId="303"/>
        </pc:sldMkLst>
        <pc:spChg chg="add mod">
          <ac:chgData name="Rounak Sen" userId="38ea43c38596d840" providerId="Windows Live" clId="Web-{1D95D54C-6645-421C-9481-7EEDBB7B1971}" dt="2022-06-11T04:52:14.072" v="428" actId="1076"/>
          <ac:spMkLst>
            <pc:docMk/>
            <pc:sldMk cId="334532777" sldId="303"/>
            <ac:spMk id="2" creationId="{B0C16420-2DE1-B516-709D-01750B80F101}"/>
          </ac:spMkLst>
        </pc:spChg>
        <pc:spChg chg="mod">
          <ac:chgData name="Rounak Sen" userId="38ea43c38596d840" providerId="Windows Live" clId="Web-{1D95D54C-6645-421C-9481-7EEDBB7B1971}" dt="2022-06-11T04:54:43.638" v="465" actId="20577"/>
          <ac:spMkLst>
            <pc:docMk/>
            <pc:sldMk cId="334532777" sldId="303"/>
            <ac:spMk id="5" creationId="{1B07C49E-AFFC-EC46-8930-E4D428F5F943}"/>
          </ac:spMkLst>
        </pc:spChg>
      </pc:sldChg>
      <pc:sldChg chg="addSp delSp modSp">
        <pc:chgData name="Rounak Sen" userId="38ea43c38596d840" providerId="Windows Live" clId="Web-{1D95D54C-6645-421C-9481-7EEDBB7B1971}" dt="2022-06-11T05:26:49.511" v="680" actId="1076"/>
        <pc:sldMkLst>
          <pc:docMk/>
          <pc:sldMk cId="3869789237" sldId="304"/>
        </pc:sldMkLst>
        <pc:spChg chg="add mod">
          <ac:chgData name="Rounak Sen" userId="38ea43c38596d840" providerId="Windows Live" clId="Web-{1D95D54C-6645-421C-9481-7EEDBB7B1971}" dt="2022-06-11T05:26:27.589" v="678" actId="1076"/>
          <ac:spMkLst>
            <pc:docMk/>
            <pc:sldMk cId="3869789237" sldId="304"/>
            <ac:spMk id="2" creationId="{5F7993C4-945E-F50C-A1D0-15172CC48C60}"/>
          </ac:spMkLst>
        </pc:spChg>
        <pc:spChg chg="del">
          <ac:chgData name="Rounak Sen" userId="38ea43c38596d840" providerId="Windows Live" clId="Web-{1D95D54C-6645-421C-9481-7EEDBB7B1971}" dt="2022-06-11T05:24:31.493" v="664"/>
          <ac:spMkLst>
            <pc:docMk/>
            <pc:sldMk cId="3869789237" sldId="304"/>
            <ac:spMk id="3" creationId="{373827F3-F386-AA4E-80ED-D86DEF8C158D}"/>
          </ac:spMkLst>
        </pc:spChg>
        <pc:picChg chg="add mod">
          <ac:chgData name="Rounak Sen" userId="38ea43c38596d840" providerId="Windows Live" clId="Web-{1D95D54C-6645-421C-9481-7EEDBB7B1971}" dt="2022-06-11T05:26:49.511" v="680" actId="1076"/>
          <ac:picMkLst>
            <pc:docMk/>
            <pc:sldMk cId="3869789237" sldId="304"/>
            <ac:picMk id="6" creationId="{16C595A3-0DE6-74CB-77E4-4BCBA44996F0}"/>
          </ac:picMkLst>
        </pc:picChg>
      </pc:sldChg>
      <pc:sldChg chg="addSp delSp modSp">
        <pc:chgData name="Rounak Sen" userId="38ea43c38596d840" providerId="Windows Live" clId="Web-{1D95D54C-6645-421C-9481-7EEDBB7B1971}" dt="2022-06-11T05:29:27.655" v="700" actId="1076"/>
        <pc:sldMkLst>
          <pc:docMk/>
          <pc:sldMk cId="80090182" sldId="305"/>
        </pc:sldMkLst>
        <pc:spChg chg="add mod">
          <ac:chgData name="Rounak Sen" userId="38ea43c38596d840" providerId="Windows Live" clId="Web-{1D95D54C-6645-421C-9481-7EEDBB7B1971}" dt="2022-06-11T05:28:42.889" v="694" actId="1076"/>
          <ac:spMkLst>
            <pc:docMk/>
            <pc:sldMk cId="80090182" sldId="305"/>
            <ac:spMk id="2" creationId="{1420A7C1-25F2-D442-FF45-9E3F3CF07A03}"/>
          </ac:spMkLst>
        </pc:spChg>
        <pc:spChg chg="del">
          <ac:chgData name="Rounak Sen" userId="38ea43c38596d840" providerId="Windows Live" clId="Web-{1D95D54C-6645-421C-9481-7EEDBB7B1971}" dt="2022-06-11T05:27:32.512" v="681"/>
          <ac:spMkLst>
            <pc:docMk/>
            <pc:sldMk cId="80090182" sldId="305"/>
            <ac:spMk id="3" creationId="{373827F3-F386-AA4E-80ED-D86DEF8C158D}"/>
          </ac:spMkLst>
        </pc:spChg>
        <pc:picChg chg="add mod modCrop">
          <ac:chgData name="Rounak Sen" userId="38ea43c38596d840" providerId="Windows Live" clId="Web-{1D95D54C-6645-421C-9481-7EEDBB7B1971}" dt="2022-06-11T05:29:27.655" v="700" actId="1076"/>
          <ac:picMkLst>
            <pc:docMk/>
            <pc:sldMk cId="80090182" sldId="305"/>
            <ac:picMk id="6" creationId="{422670FB-0566-E48F-F38C-A7997F198798}"/>
          </ac:picMkLst>
        </pc:picChg>
      </pc:sldChg>
      <pc:sldChg chg="addSp delSp modSp">
        <pc:chgData name="Rounak Sen" userId="38ea43c38596d840" providerId="Windows Live" clId="Web-{1D95D54C-6645-421C-9481-7EEDBB7B1971}" dt="2022-06-11T05:37:29.195" v="767" actId="1076"/>
        <pc:sldMkLst>
          <pc:docMk/>
          <pc:sldMk cId="3145340593" sldId="306"/>
        </pc:sldMkLst>
        <pc:spChg chg="add mod">
          <ac:chgData name="Rounak Sen" userId="38ea43c38596d840" providerId="Windows Live" clId="Web-{1D95D54C-6645-421C-9481-7EEDBB7B1971}" dt="2022-06-11T05:36:37.523" v="762" actId="1076"/>
          <ac:spMkLst>
            <pc:docMk/>
            <pc:sldMk cId="3145340593" sldId="306"/>
            <ac:spMk id="2" creationId="{9CA5A059-15A5-2DB4-22F8-7380FA860912}"/>
          </ac:spMkLst>
        </pc:spChg>
        <pc:spChg chg="del mod">
          <ac:chgData name="Rounak Sen" userId="38ea43c38596d840" providerId="Windows Live" clId="Web-{1D95D54C-6645-421C-9481-7EEDBB7B1971}" dt="2022-06-11T05:36:21.303" v="757"/>
          <ac:spMkLst>
            <pc:docMk/>
            <pc:sldMk cId="3145340593" sldId="306"/>
            <ac:spMk id="3" creationId="{373827F3-F386-AA4E-80ED-D86DEF8C158D}"/>
          </ac:spMkLst>
        </pc:spChg>
        <pc:picChg chg="add mod">
          <ac:chgData name="Rounak Sen" userId="38ea43c38596d840" providerId="Windows Live" clId="Web-{1D95D54C-6645-421C-9481-7EEDBB7B1971}" dt="2022-06-11T05:37:29.195" v="767" actId="1076"/>
          <ac:picMkLst>
            <pc:docMk/>
            <pc:sldMk cId="3145340593" sldId="306"/>
            <ac:picMk id="6" creationId="{31D9C1F3-E192-C0E8-0525-8E24B0F63F1D}"/>
          </ac:picMkLst>
        </pc:picChg>
      </pc:sldChg>
      <pc:sldChg chg="addSp delSp modSp">
        <pc:chgData name="Rounak Sen" userId="38ea43c38596d840" providerId="Windows Live" clId="Web-{1D95D54C-6645-421C-9481-7EEDBB7B1971}" dt="2022-06-11T05:34:14.692" v="745" actId="1076"/>
        <pc:sldMkLst>
          <pc:docMk/>
          <pc:sldMk cId="1106727586" sldId="307"/>
        </pc:sldMkLst>
        <pc:spChg chg="add mod">
          <ac:chgData name="Rounak Sen" userId="38ea43c38596d840" providerId="Windows Live" clId="Web-{1D95D54C-6645-421C-9481-7EEDBB7B1971}" dt="2022-06-11T05:34:14.692" v="745" actId="1076"/>
          <ac:spMkLst>
            <pc:docMk/>
            <pc:sldMk cId="1106727586" sldId="307"/>
            <ac:spMk id="2" creationId="{0745C834-75A5-8479-EF2C-CE1631017102}"/>
          </ac:spMkLst>
        </pc:spChg>
        <pc:spChg chg="del mod">
          <ac:chgData name="Rounak Sen" userId="38ea43c38596d840" providerId="Windows Live" clId="Web-{1D95D54C-6645-421C-9481-7EEDBB7B1971}" dt="2022-06-11T05:32:12.736" v="718"/>
          <ac:spMkLst>
            <pc:docMk/>
            <pc:sldMk cId="1106727586" sldId="307"/>
            <ac:spMk id="3" creationId="{373827F3-F386-AA4E-80ED-D86DEF8C158D}"/>
          </ac:spMkLst>
        </pc:spChg>
        <pc:picChg chg="add mod">
          <ac:chgData name="Rounak Sen" userId="38ea43c38596d840" providerId="Windows Live" clId="Web-{1D95D54C-6645-421C-9481-7EEDBB7B1971}" dt="2022-06-11T05:33:54.754" v="742" actId="1076"/>
          <ac:picMkLst>
            <pc:docMk/>
            <pc:sldMk cId="1106727586" sldId="307"/>
            <ac:picMk id="6" creationId="{F5289D31-1E2F-F966-04CC-0AAFD771BB97}"/>
          </ac:picMkLst>
        </pc:picChg>
      </pc:sldChg>
      <pc:sldChg chg="addSp delSp modSp">
        <pc:chgData name="Rounak Sen" userId="38ea43c38596d840" providerId="Windows Live" clId="Web-{1D95D54C-6645-421C-9481-7EEDBB7B1971}" dt="2022-06-11T05:38:55.400" v="781" actId="1076"/>
        <pc:sldMkLst>
          <pc:docMk/>
          <pc:sldMk cId="706594483" sldId="308"/>
        </pc:sldMkLst>
        <pc:spChg chg="add mod">
          <ac:chgData name="Rounak Sen" userId="38ea43c38596d840" providerId="Windows Live" clId="Web-{1D95D54C-6645-421C-9481-7EEDBB7B1971}" dt="2022-06-11T05:38:55.400" v="781" actId="1076"/>
          <ac:spMkLst>
            <pc:docMk/>
            <pc:sldMk cId="706594483" sldId="308"/>
            <ac:spMk id="2" creationId="{397970FA-51C4-0553-42DF-04C3BE972FE0}"/>
          </ac:spMkLst>
        </pc:spChg>
        <pc:spChg chg="del">
          <ac:chgData name="Rounak Sen" userId="38ea43c38596d840" providerId="Windows Live" clId="Web-{1D95D54C-6645-421C-9481-7EEDBB7B1971}" dt="2022-06-11T05:37:42.836" v="768"/>
          <ac:spMkLst>
            <pc:docMk/>
            <pc:sldMk cId="706594483" sldId="308"/>
            <ac:spMk id="3" creationId="{373827F3-F386-AA4E-80ED-D86DEF8C158D}"/>
          </ac:spMkLst>
        </pc:spChg>
        <pc:picChg chg="add mod">
          <ac:chgData name="Rounak Sen" userId="38ea43c38596d840" providerId="Windows Live" clId="Web-{1D95D54C-6645-421C-9481-7EEDBB7B1971}" dt="2022-06-11T05:38:35.900" v="780" actId="1076"/>
          <ac:picMkLst>
            <pc:docMk/>
            <pc:sldMk cId="706594483" sldId="308"/>
            <ac:picMk id="6" creationId="{7C8B358C-75FB-B95F-C44D-8862472FF89A}"/>
          </ac:picMkLst>
        </pc:picChg>
      </pc:sldChg>
      <pc:sldChg chg="addSp delSp modSp">
        <pc:chgData name="Rounak Sen" userId="38ea43c38596d840" providerId="Windows Live" clId="Web-{1D95D54C-6645-421C-9481-7EEDBB7B1971}" dt="2022-06-11T07:10:36.473" v="1034" actId="1076"/>
        <pc:sldMkLst>
          <pc:docMk/>
          <pc:sldMk cId="1794738657" sldId="309"/>
        </pc:sldMkLst>
        <pc:spChg chg="add del mod">
          <ac:chgData name="Rounak Sen" userId="38ea43c38596d840" providerId="Windows Live" clId="Web-{1D95D54C-6645-421C-9481-7EEDBB7B1971}" dt="2022-06-11T06:59:12.539" v="873"/>
          <ac:spMkLst>
            <pc:docMk/>
            <pc:sldMk cId="1794738657" sldId="309"/>
            <ac:spMk id="2" creationId="{93E68AE5-6021-156E-89B7-662D4BFE4E94}"/>
          </ac:spMkLst>
        </pc:spChg>
        <pc:spChg chg="del">
          <ac:chgData name="Rounak Sen" userId="38ea43c38596d840" providerId="Windows Live" clId="Web-{1D95D54C-6645-421C-9481-7EEDBB7B1971}" dt="2022-06-11T06:59:03.617" v="870"/>
          <ac:spMkLst>
            <pc:docMk/>
            <pc:sldMk cId="1794738657" sldId="309"/>
            <ac:spMk id="5" creationId="{1B07C49E-AFFC-EC46-8930-E4D428F5F943}"/>
          </ac:spMkLst>
        </pc:spChg>
        <pc:spChg chg="add mod">
          <ac:chgData name="Rounak Sen" userId="38ea43c38596d840" providerId="Windows Live" clId="Web-{1D95D54C-6645-421C-9481-7EEDBB7B1971}" dt="2022-06-11T07:10:26.738" v="1031" actId="1076"/>
          <ac:spMkLst>
            <pc:docMk/>
            <pc:sldMk cId="1794738657" sldId="309"/>
            <ac:spMk id="7" creationId="{F1DD4BF0-86A6-A726-7FFE-7B5B471AE887}"/>
          </ac:spMkLst>
        </pc:spChg>
        <pc:spChg chg="add mod">
          <ac:chgData name="Rounak Sen" userId="38ea43c38596d840" providerId="Windows Live" clId="Web-{1D95D54C-6645-421C-9481-7EEDBB7B1971}" dt="2022-06-11T07:10:31.692" v="1033" actId="1076"/>
          <ac:spMkLst>
            <pc:docMk/>
            <pc:sldMk cId="1794738657" sldId="309"/>
            <ac:spMk id="9" creationId="{ABA8F7B8-3FD2-2E09-4B25-A079A55503BD}"/>
          </ac:spMkLst>
        </pc:spChg>
        <pc:spChg chg="add mod">
          <ac:chgData name="Rounak Sen" userId="38ea43c38596d840" providerId="Windows Live" clId="Web-{1D95D54C-6645-421C-9481-7EEDBB7B1971}" dt="2022-06-11T07:09:07.081" v="1014" actId="1076"/>
          <ac:spMkLst>
            <pc:docMk/>
            <pc:sldMk cId="1794738657" sldId="309"/>
            <ac:spMk id="11" creationId="{5C15CF5B-4C3B-A4CD-59F4-E68A55682603}"/>
          </ac:spMkLst>
        </pc:spChg>
        <pc:spChg chg="add mod">
          <ac:chgData name="Rounak Sen" userId="38ea43c38596d840" providerId="Windows Live" clId="Web-{1D95D54C-6645-421C-9481-7EEDBB7B1971}" dt="2022-06-11T07:09:45.238" v="1022" actId="1076"/>
          <ac:spMkLst>
            <pc:docMk/>
            <pc:sldMk cId="1794738657" sldId="309"/>
            <ac:spMk id="13" creationId="{C2209B0F-13DE-D8B8-70AC-283F7D74F35A}"/>
          </ac:spMkLst>
        </pc:spChg>
        <pc:picChg chg="add del">
          <ac:chgData name="Rounak Sen" userId="38ea43c38596d840" providerId="Windows Live" clId="Web-{1D95D54C-6645-421C-9481-7EEDBB7B1971}" dt="2022-06-11T07:00:25.337" v="937"/>
          <ac:picMkLst>
            <pc:docMk/>
            <pc:sldMk cId="1794738657" sldId="309"/>
            <ac:picMk id="15" creationId="{FD61FB2E-D1DE-63DC-8C12-AFBA1B958A66}"/>
          </ac:picMkLst>
        </pc:picChg>
        <pc:picChg chg="add del">
          <ac:chgData name="Rounak Sen" userId="38ea43c38596d840" providerId="Windows Live" clId="Web-{1D95D54C-6645-421C-9481-7EEDBB7B1971}" dt="2022-06-11T07:00:24.321" v="936"/>
          <ac:picMkLst>
            <pc:docMk/>
            <pc:sldMk cId="1794738657" sldId="309"/>
            <ac:picMk id="17" creationId="{A83B7C1F-F655-FB4C-D77B-6FBAA2742157}"/>
          </ac:picMkLst>
        </pc:picChg>
        <pc:picChg chg="add mod">
          <ac:chgData name="Rounak Sen" userId="38ea43c38596d840" providerId="Windows Live" clId="Web-{1D95D54C-6645-421C-9481-7EEDBB7B1971}" dt="2022-06-11T07:10:28.738" v="1032" actId="1076"/>
          <ac:picMkLst>
            <pc:docMk/>
            <pc:sldMk cId="1794738657" sldId="309"/>
            <ac:picMk id="18" creationId="{EF8B3642-D8F9-EA12-E895-27FC6B024655}"/>
          </ac:picMkLst>
        </pc:picChg>
        <pc:picChg chg="add mod">
          <ac:chgData name="Rounak Sen" userId="38ea43c38596d840" providerId="Windows Live" clId="Web-{1D95D54C-6645-421C-9481-7EEDBB7B1971}" dt="2022-06-11T07:10:36.473" v="1034" actId="1076"/>
          <ac:picMkLst>
            <pc:docMk/>
            <pc:sldMk cId="1794738657" sldId="309"/>
            <ac:picMk id="19" creationId="{B9D5F6B4-BF23-5979-FFE7-495534196A59}"/>
          </ac:picMkLst>
        </pc:picChg>
      </pc:sldChg>
      <pc:sldChg chg="addSp delSp modSp">
        <pc:chgData name="Rounak Sen" userId="38ea43c38596d840" providerId="Windows Live" clId="Web-{1D95D54C-6645-421C-9481-7EEDBB7B1971}" dt="2022-06-11T07:15:03.056" v="1065" actId="1076"/>
        <pc:sldMkLst>
          <pc:docMk/>
          <pc:sldMk cId="4010014743" sldId="310"/>
        </pc:sldMkLst>
        <pc:spChg chg="add mod">
          <ac:chgData name="Rounak Sen" userId="38ea43c38596d840" providerId="Windows Live" clId="Web-{1D95D54C-6645-421C-9481-7EEDBB7B1971}" dt="2022-06-11T07:07:18.469" v="999" actId="1076"/>
          <ac:spMkLst>
            <pc:docMk/>
            <pc:sldMk cId="4010014743" sldId="310"/>
            <ac:spMk id="2" creationId="{69A24EE2-8180-663A-F318-95A3AC3F2DB6}"/>
          </ac:spMkLst>
        </pc:spChg>
        <pc:spChg chg="del">
          <ac:chgData name="Rounak Sen" userId="38ea43c38596d840" providerId="Windows Live" clId="Web-{1D95D54C-6645-421C-9481-7EEDBB7B1971}" dt="2022-06-11T06:59:29.742" v="880"/>
          <ac:spMkLst>
            <pc:docMk/>
            <pc:sldMk cId="4010014743" sldId="310"/>
            <ac:spMk id="5" creationId="{1B07C49E-AFFC-EC46-8930-E4D428F5F943}"/>
          </ac:spMkLst>
        </pc:spChg>
        <pc:spChg chg="add mod">
          <ac:chgData name="Rounak Sen" userId="38ea43c38596d840" providerId="Windows Live" clId="Web-{1D95D54C-6645-421C-9481-7EEDBB7B1971}" dt="2022-06-11T07:08:11.252" v="1011" actId="1076"/>
          <ac:spMkLst>
            <pc:docMk/>
            <pc:sldMk cId="4010014743" sldId="310"/>
            <ac:spMk id="8" creationId="{E186B0B3-2643-58A8-F173-DEF675B6C143}"/>
          </ac:spMkLst>
        </pc:spChg>
        <pc:spChg chg="add mod">
          <ac:chgData name="Rounak Sen" userId="38ea43c38596d840" providerId="Windows Live" clId="Web-{1D95D54C-6645-421C-9481-7EEDBB7B1971}" dt="2022-06-11T07:07:31.548" v="1003" actId="1076"/>
          <ac:spMkLst>
            <pc:docMk/>
            <pc:sldMk cId="4010014743" sldId="310"/>
            <ac:spMk id="10" creationId="{FEFFE411-26E9-1CE5-B43F-6B0EB8EDD9A5}"/>
          </ac:spMkLst>
        </pc:spChg>
        <pc:spChg chg="add mod">
          <ac:chgData name="Rounak Sen" userId="38ea43c38596d840" providerId="Windows Live" clId="Web-{1D95D54C-6645-421C-9481-7EEDBB7B1971}" dt="2022-06-11T07:15:03.056" v="1065" actId="1076"/>
          <ac:spMkLst>
            <pc:docMk/>
            <pc:sldMk cId="4010014743" sldId="310"/>
            <ac:spMk id="12" creationId="{5FEC8704-F6DB-8092-D50F-89CE5CD2380E}"/>
          </ac:spMkLst>
        </pc:spChg>
        <pc:picChg chg="add del">
          <ac:chgData name="Rounak Sen" userId="38ea43c38596d840" providerId="Windows Live" clId="Web-{1D95D54C-6645-421C-9481-7EEDBB7B1971}" dt="2022-06-11T07:00:28.790" v="938"/>
          <ac:picMkLst>
            <pc:docMk/>
            <pc:sldMk cId="4010014743" sldId="310"/>
            <ac:picMk id="14" creationId="{DEDD3CDC-3F03-7846-D9E6-A9ECDB4B8A09}"/>
          </ac:picMkLst>
        </pc:picChg>
        <pc:picChg chg="add del">
          <ac:chgData name="Rounak Sen" userId="38ea43c38596d840" providerId="Windows Live" clId="Web-{1D95D54C-6645-421C-9481-7EEDBB7B1971}" dt="2022-06-11T07:00:29.337" v="939"/>
          <ac:picMkLst>
            <pc:docMk/>
            <pc:sldMk cId="4010014743" sldId="310"/>
            <ac:picMk id="16" creationId="{F69776EF-483D-5746-BB7F-E2501F71EE45}"/>
          </ac:picMkLst>
        </pc:picChg>
        <pc:picChg chg="add mod">
          <ac:chgData name="Rounak Sen" userId="38ea43c38596d840" providerId="Windows Live" clId="Web-{1D95D54C-6645-421C-9481-7EEDBB7B1971}" dt="2022-06-11T07:07:20.360" v="1000" actId="1076"/>
          <ac:picMkLst>
            <pc:docMk/>
            <pc:sldMk cId="4010014743" sldId="310"/>
            <ac:picMk id="17" creationId="{A48DA61C-54BB-CDB7-2B96-F6BE74CFABBE}"/>
          </ac:picMkLst>
        </pc:picChg>
        <pc:picChg chg="add mod">
          <ac:chgData name="Rounak Sen" userId="38ea43c38596d840" providerId="Windows Live" clId="Web-{1D95D54C-6645-421C-9481-7EEDBB7B1971}" dt="2022-06-11T07:07:55.423" v="1006" actId="1076"/>
          <ac:picMkLst>
            <pc:docMk/>
            <pc:sldMk cId="4010014743" sldId="310"/>
            <ac:picMk id="18" creationId="{86C54A5C-F20F-04AC-1BCC-90845E969D7A}"/>
          </ac:picMkLst>
        </pc:picChg>
      </pc:sldChg>
      <pc:sldChg chg="addSp delSp modSp">
        <pc:chgData name="Rounak Sen" userId="38ea43c38596d840" providerId="Windows Live" clId="Web-{1D95D54C-6645-421C-9481-7EEDBB7B1971}" dt="2022-06-11T07:19:32.936" v="1069" actId="1076"/>
        <pc:sldMkLst>
          <pc:docMk/>
          <pc:sldMk cId="2735560525" sldId="311"/>
        </pc:sldMkLst>
        <pc:spChg chg="add mod">
          <ac:chgData name="Rounak Sen" userId="38ea43c38596d840" providerId="Windows Live" clId="Web-{1D95D54C-6645-421C-9481-7EEDBB7B1971}" dt="2022-06-11T07:13:31.945" v="1048" actId="1076"/>
          <ac:spMkLst>
            <pc:docMk/>
            <pc:sldMk cId="2735560525" sldId="311"/>
            <ac:spMk id="2" creationId="{67AC136C-35E6-9775-9EAD-1D576EADC8BB}"/>
          </ac:spMkLst>
        </pc:spChg>
        <pc:spChg chg="del">
          <ac:chgData name="Rounak Sen" userId="38ea43c38596d840" providerId="Windows Live" clId="Web-{1D95D54C-6645-421C-9481-7EEDBB7B1971}" dt="2022-06-11T06:59:51.758" v="887"/>
          <ac:spMkLst>
            <pc:docMk/>
            <pc:sldMk cId="2735560525" sldId="311"/>
            <ac:spMk id="5" creationId="{1B07C49E-AFFC-EC46-8930-E4D428F5F943}"/>
          </ac:spMkLst>
        </pc:spChg>
        <pc:spChg chg="add mod">
          <ac:chgData name="Rounak Sen" userId="38ea43c38596d840" providerId="Windows Live" clId="Web-{1D95D54C-6645-421C-9481-7EEDBB7B1971}" dt="2022-06-11T07:15:18.181" v="1067" actId="1076"/>
          <ac:spMkLst>
            <pc:docMk/>
            <pc:sldMk cId="2735560525" sldId="311"/>
            <ac:spMk id="8" creationId="{62E36D45-D938-352B-B0D2-47FAD8436F18}"/>
          </ac:spMkLst>
        </pc:spChg>
        <pc:spChg chg="add mod">
          <ac:chgData name="Rounak Sen" userId="38ea43c38596d840" providerId="Windows Live" clId="Web-{1D95D54C-6645-421C-9481-7EEDBB7B1971}" dt="2022-06-11T07:19:32.936" v="1069" actId="1076"/>
          <ac:spMkLst>
            <pc:docMk/>
            <pc:sldMk cId="2735560525" sldId="311"/>
            <ac:spMk id="10" creationId="{9DB2079C-91DD-9C55-E0CF-0561D1D2AE1E}"/>
          </ac:spMkLst>
        </pc:spChg>
        <pc:spChg chg="add mod">
          <ac:chgData name="Rounak Sen" userId="38ea43c38596d840" providerId="Windows Live" clId="Web-{1D95D54C-6645-421C-9481-7EEDBB7B1971}" dt="2022-06-11T07:15:15.556" v="1066" actId="1076"/>
          <ac:spMkLst>
            <pc:docMk/>
            <pc:sldMk cId="2735560525" sldId="311"/>
            <ac:spMk id="12" creationId="{56A82B7C-D02A-532A-FFED-852E8B83B0D6}"/>
          </ac:spMkLst>
        </pc:spChg>
        <pc:picChg chg="add del">
          <ac:chgData name="Rounak Sen" userId="38ea43c38596d840" providerId="Windows Live" clId="Web-{1D95D54C-6645-421C-9481-7EEDBB7B1971}" dt="2022-06-11T07:00:31.368" v="940"/>
          <ac:picMkLst>
            <pc:docMk/>
            <pc:sldMk cId="2735560525" sldId="311"/>
            <ac:picMk id="14" creationId="{14A1D9BB-FDAA-9B86-4CF1-6A9A0E26883F}"/>
          </ac:picMkLst>
        </pc:picChg>
        <pc:picChg chg="add del">
          <ac:chgData name="Rounak Sen" userId="38ea43c38596d840" providerId="Windows Live" clId="Web-{1D95D54C-6645-421C-9481-7EEDBB7B1971}" dt="2022-06-11T07:00:31.681" v="941"/>
          <ac:picMkLst>
            <pc:docMk/>
            <pc:sldMk cId="2735560525" sldId="311"/>
            <ac:picMk id="16" creationId="{F260A849-4A67-B081-B8A3-E92C00640C15}"/>
          </ac:picMkLst>
        </pc:picChg>
        <pc:picChg chg="add mod">
          <ac:chgData name="Rounak Sen" userId="38ea43c38596d840" providerId="Windows Live" clId="Web-{1D95D54C-6645-421C-9481-7EEDBB7B1971}" dt="2022-06-11T07:13:53.008" v="1055" actId="1076"/>
          <ac:picMkLst>
            <pc:docMk/>
            <pc:sldMk cId="2735560525" sldId="311"/>
            <ac:picMk id="17" creationId="{8E827060-E4FD-6C3A-8128-90D3231749A7}"/>
          </ac:picMkLst>
        </pc:picChg>
        <pc:picChg chg="add mod">
          <ac:chgData name="Rounak Sen" userId="38ea43c38596d840" providerId="Windows Live" clId="Web-{1D95D54C-6645-421C-9481-7EEDBB7B1971}" dt="2022-06-11T07:15:22.587" v="1068" actId="1076"/>
          <ac:picMkLst>
            <pc:docMk/>
            <pc:sldMk cId="2735560525" sldId="311"/>
            <ac:picMk id="18" creationId="{362FAF90-82F1-827A-ACE7-2847AD49BF40}"/>
          </ac:picMkLst>
        </pc:picChg>
      </pc:sldChg>
      <pc:sldChg chg="addSp delSp modSp">
        <pc:chgData name="Rounak Sen" userId="38ea43c38596d840" providerId="Windows Live" clId="Web-{1D95D54C-6645-421C-9481-7EEDBB7B1971}" dt="2022-06-11T07:23:20.206" v="1150" actId="14100"/>
        <pc:sldMkLst>
          <pc:docMk/>
          <pc:sldMk cId="1434679925" sldId="312"/>
        </pc:sldMkLst>
        <pc:spChg chg="add mod">
          <ac:chgData name="Rounak Sen" userId="38ea43c38596d840" providerId="Windows Live" clId="Web-{1D95D54C-6645-421C-9481-7EEDBB7B1971}" dt="2022-06-11T07:19:33.467" v="1086" actId="1076"/>
          <ac:spMkLst>
            <pc:docMk/>
            <pc:sldMk cId="1434679925" sldId="312"/>
            <ac:spMk id="2" creationId="{207B2055-F090-8F03-08BF-DF76BE176163}"/>
          </ac:spMkLst>
        </pc:spChg>
        <pc:spChg chg="del">
          <ac:chgData name="Rounak Sen" userId="38ea43c38596d840" providerId="Windows Live" clId="Web-{1D95D54C-6645-421C-9481-7EEDBB7B1971}" dt="2022-06-11T06:59:57.164" v="894"/>
          <ac:spMkLst>
            <pc:docMk/>
            <pc:sldMk cId="1434679925" sldId="312"/>
            <ac:spMk id="5" creationId="{1B07C49E-AFFC-EC46-8930-E4D428F5F943}"/>
          </ac:spMkLst>
        </pc:spChg>
        <pc:spChg chg="add mod">
          <ac:chgData name="Rounak Sen" userId="38ea43c38596d840" providerId="Windows Live" clId="Web-{1D95D54C-6645-421C-9481-7EEDBB7B1971}" dt="2022-06-11T07:19:33.608" v="1091" actId="1076"/>
          <ac:spMkLst>
            <pc:docMk/>
            <pc:sldMk cId="1434679925" sldId="312"/>
            <ac:spMk id="8" creationId="{BFCB4BC4-E439-76F2-7BD1-7A0B1C717460}"/>
          </ac:spMkLst>
        </pc:spChg>
        <pc:spChg chg="add mod">
          <ac:chgData name="Rounak Sen" userId="38ea43c38596d840" providerId="Windows Live" clId="Web-{1D95D54C-6645-421C-9481-7EEDBB7B1971}" dt="2022-06-11T07:19:33.498" v="1087" actId="1076"/>
          <ac:spMkLst>
            <pc:docMk/>
            <pc:sldMk cId="1434679925" sldId="312"/>
            <ac:spMk id="10" creationId="{FA465D3C-40F3-9174-BEA5-2ACEE6F8967B}"/>
          </ac:spMkLst>
        </pc:spChg>
        <pc:spChg chg="add mod">
          <ac:chgData name="Rounak Sen" userId="38ea43c38596d840" providerId="Windows Live" clId="Web-{1D95D54C-6645-421C-9481-7EEDBB7B1971}" dt="2022-06-11T07:19:33.592" v="1090" actId="1076"/>
          <ac:spMkLst>
            <pc:docMk/>
            <pc:sldMk cId="1434679925" sldId="312"/>
            <ac:spMk id="12" creationId="{6C79A50F-662C-CB83-170A-9D07DBE404A5}"/>
          </ac:spMkLst>
        </pc:spChg>
        <pc:picChg chg="add del">
          <ac:chgData name="Rounak Sen" userId="38ea43c38596d840" providerId="Windows Live" clId="Web-{1D95D54C-6645-421C-9481-7EEDBB7B1971}" dt="2022-06-11T07:00:33.212" v="942"/>
          <ac:picMkLst>
            <pc:docMk/>
            <pc:sldMk cId="1434679925" sldId="312"/>
            <ac:picMk id="14" creationId="{8B1CBA79-B1B4-FE37-3398-2B567E22A776}"/>
          </ac:picMkLst>
        </pc:picChg>
        <pc:picChg chg="add del">
          <ac:chgData name="Rounak Sen" userId="38ea43c38596d840" providerId="Windows Live" clId="Web-{1D95D54C-6645-421C-9481-7EEDBB7B1971}" dt="2022-06-11T07:00:33.837" v="943"/>
          <ac:picMkLst>
            <pc:docMk/>
            <pc:sldMk cId="1434679925" sldId="312"/>
            <ac:picMk id="16" creationId="{A0E34C88-F88A-51C4-F47B-F55E79A5B42D}"/>
          </ac:picMkLst>
        </pc:picChg>
        <pc:picChg chg="add mod">
          <ac:chgData name="Rounak Sen" userId="38ea43c38596d840" providerId="Windows Live" clId="Web-{1D95D54C-6645-421C-9481-7EEDBB7B1971}" dt="2022-06-11T07:21:37.672" v="1099" actId="1076"/>
          <ac:picMkLst>
            <pc:docMk/>
            <pc:sldMk cId="1434679925" sldId="312"/>
            <ac:picMk id="17" creationId="{25771F75-608C-64C5-4A0A-5E62EB101537}"/>
          </ac:picMkLst>
        </pc:picChg>
        <pc:picChg chg="add mod">
          <ac:chgData name="Rounak Sen" userId="38ea43c38596d840" providerId="Windows Live" clId="Web-{1D95D54C-6645-421C-9481-7EEDBB7B1971}" dt="2022-06-11T07:23:20.206" v="1150" actId="14100"/>
          <ac:picMkLst>
            <pc:docMk/>
            <pc:sldMk cId="1434679925" sldId="312"/>
            <ac:picMk id="18" creationId="{4A3B0DCE-1206-658C-EE81-76F17CDD11A0}"/>
          </ac:picMkLst>
        </pc:picChg>
      </pc:sldChg>
      <pc:sldChg chg="addSp delSp modSp">
        <pc:chgData name="Rounak Sen" userId="38ea43c38596d840" providerId="Windows Live" clId="Web-{1D95D54C-6645-421C-9481-7EEDBB7B1971}" dt="2022-06-11T07:36:37.330" v="1184" actId="1076"/>
        <pc:sldMkLst>
          <pc:docMk/>
          <pc:sldMk cId="1756972646" sldId="313"/>
        </pc:sldMkLst>
        <pc:spChg chg="add del">
          <ac:chgData name="Rounak Sen" userId="38ea43c38596d840" providerId="Windows Live" clId="Web-{1D95D54C-6645-421C-9481-7EEDBB7B1971}" dt="2022-06-11T07:22:27.126" v="1112"/>
          <ac:spMkLst>
            <pc:docMk/>
            <pc:sldMk cId="1756972646" sldId="313"/>
            <ac:spMk id="2" creationId="{50389F2D-EC76-4A0A-D85A-D679600A1046}"/>
          </ac:spMkLst>
        </pc:spChg>
        <pc:spChg chg="del">
          <ac:chgData name="Rounak Sen" userId="38ea43c38596d840" providerId="Windows Live" clId="Web-{1D95D54C-6645-421C-9481-7EEDBB7B1971}" dt="2022-06-11T07:00:07.180" v="908"/>
          <ac:spMkLst>
            <pc:docMk/>
            <pc:sldMk cId="1756972646" sldId="313"/>
            <ac:spMk id="5" creationId="{1B07C49E-AFFC-EC46-8930-E4D428F5F943}"/>
          </ac:spMkLst>
        </pc:spChg>
        <pc:spChg chg="add del">
          <ac:chgData name="Rounak Sen" userId="38ea43c38596d840" providerId="Windows Live" clId="Web-{1D95D54C-6645-421C-9481-7EEDBB7B1971}" dt="2022-06-11T07:22:27.126" v="1111"/>
          <ac:spMkLst>
            <pc:docMk/>
            <pc:sldMk cId="1756972646" sldId="313"/>
            <ac:spMk id="8" creationId="{3BAF9301-2FCF-A470-C983-5AF863231B8C}"/>
          </ac:spMkLst>
        </pc:spChg>
        <pc:spChg chg="add del">
          <ac:chgData name="Rounak Sen" userId="38ea43c38596d840" providerId="Windows Live" clId="Web-{1D95D54C-6645-421C-9481-7EEDBB7B1971}" dt="2022-06-11T07:22:27.126" v="1110"/>
          <ac:spMkLst>
            <pc:docMk/>
            <pc:sldMk cId="1756972646" sldId="313"/>
            <ac:spMk id="10" creationId="{D6178B18-A39C-6EE6-6F85-551B9AE0FA02}"/>
          </ac:spMkLst>
        </pc:spChg>
        <pc:spChg chg="add del">
          <ac:chgData name="Rounak Sen" userId="38ea43c38596d840" providerId="Windows Live" clId="Web-{1D95D54C-6645-421C-9481-7EEDBB7B1971}" dt="2022-06-11T07:22:27.126" v="1109"/>
          <ac:spMkLst>
            <pc:docMk/>
            <pc:sldMk cId="1756972646" sldId="313"/>
            <ac:spMk id="12" creationId="{5EF59CE2-752E-9458-21DD-B36AF25EA403}"/>
          </ac:spMkLst>
        </pc:spChg>
        <pc:spChg chg="add mod">
          <ac:chgData name="Rounak Sen" userId="38ea43c38596d840" providerId="Windows Live" clId="Web-{1D95D54C-6645-421C-9481-7EEDBB7B1971}" dt="2022-06-11T07:36:37.330" v="1184" actId="1076"/>
          <ac:spMkLst>
            <pc:docMk/>
            <pc:sldMk cId="1756972646" sldId="313"/>
            <ac:spMk id="18" creationId="{DFDB515A-90AD-E20A-A3A6-10A535114768}"/>
          </ac:spMkLst>
        </pc:spChg>
        <pc:spChg chg="add mod">
          <ac:chgData name="Rounak Sen" userId="38ea43c38596d840" providerId="Windows Live" clId="Web-{1D95D54C-6645-421C-9481-7EEDBB7B1971}" dt="2022-06-11T07:36:32.111" v="1183" actId="1076"/>
          <ac:spMkLst>
            <pc:docMk/>
            <pc:sldMk cId="1756972646" sldId="313"/>
            <ac:spMk id="20" creationId="{0D6A881D-EAAE-7DF0-9D68-E8943E0BFEFA}"/>
          </ac:spMkLst>
        </pc:spChg>
        <pc:spChg chg="add">
          <ac:chgData name="Rounak Sen" userId="38ea43c38596d840" providerId="Windows Live" clId="Web-{1D95D54C-6645-421C-9481-7EEDBB7B1971}" dt="2022-06-11T07:22:28.517" v="1115"/>
          <ac:spMkLst>
            <pc:docMk/>
            <pc:sldMk cId="1756972646" sldId="313"/>
            <ac:spMk id="22" creationId="{2DB8AABA-6B2D-A86A-C80B-81A179FC26E9}"/>
          </ac:spMkLst>
        </pc:spChg>
        <pc:spChg chg="add mod">
          <ac:chgData name="Rounak Sen" userId="38ea43c38596d840" providerId="Windows Live" clId="Web-{1D95D54C-6645-421C-9481-7EEDBB7B1971}" dt="2022-06-11T07:36:25.314" v="1182" actId="1076"/>
          <ac:spMkLst>
            <pc:docMk/>
            <pc:sldMk cId="1756972646" sldId="313"/>
            <ac:spMk id="24" creationId="{3EE171FD-2215-C476-5246-2640C1E729CA}"/>
          </ac:spMkLst>
        </pc:spChg>
        <pc:picChg chg="add del">
          <ac:chgData name="Rounak Sen" userId="38ea43c38596d840" providerId="Windows Live" clId="Web-{1D95D54C-6645-421C-9481-7EEDBB7B1971}" dt="2022-06-11T07:00:38.743" v="946"/>
          <ac:picMkLst>
            <pc:docMk/>
            <pc:sldMk cId="1756972646" sldId="313"/>
            <ac:picMk id="14" creationId="{AD7929A3-0C88-9318-4AB0-5ABF6A66E737}"/>
          </ac:picMkLst>
        </pc:picChg>
        <pc:picChg chg="add del">
          <ac:chgData name="Rounak Sen" userId="38ea43c38596d840" providerId="Windows Live" clId="Web-{1D95D54C-6645-421C-9481-7EEDBB7B1971}" dt="2022-06-11T07:00:39.321" v="947"/>
          <ac:picMkLst>
            <pc:docMk/>
            <pc:sldMk cId="1756972646" sldId="313"/>
            <ac:picMk id="16" creationId="{13A61A96-7C9D-6D04-15CB-C0382C964836}"/>
          </ac:picMkLst>
        </pc:picChg>
        <pc:picChg chg="add del">
          <ac:chgData name="Rounak Sen" userId="38ea43c38596d840" providerId="Windows Live" clId="Web-{1D95D54C-6645-421C-9481-7EEDBB7B1971}" dt="2022-06-11T07:23:43.878" v="1151"/>
          <ac:picMkLst>
            <pc:docMk/>
            <pc:sldMk cId="1756972646" sldId="313"/>
            <ac:picMk id="26" creationId="{DA71FEFE-0003-A59A-969C-567B66AD91DF}"/>
          </ac:picMkLst>
        </pc:picChg>
      </pc:sldChg>
      <pc:sldChg chg="addSp delSp modSp">
        <pc:chgData name="Rounak Sen" userId="38ea43c38596d840" providerId="Windows Live" clId="Web-{1D95D54C-6645-421C-9481-7EEDBB7B1971}" dt="2022-06-11T07:37:06.033" v="1191" actId="1076"/>
        <pc:sldMkLst>
          <pc:docMk/>
          <pc:sldMk cId="639399535" sldId="314"/>
        </pc:sldMkLst>
        <pc:spChg chg="add del">
          <ac:chgData name="Rounak Sen" userId="38ea43c38596d840" providerId="Windows Live" clId="Web-{1D95D54C-6645-421C-9481-7EEDBB7B1971}" dt="2022-06-11T07:21:59.907" v="1103"/>
          <ac:spMkLst>
            <pc:docMk/>
            <pc:sldMk cId="639399535" sldId="314"/>
            <ac:spMk id="2" creationId="{5765C0C0-4F45-F57D-6A80-E7409E6B2816}"/>
          </ac:spMkLst>
        </pc:spChg>
        <pc:spChg chg="add del">
          <ac:chgData name="Rounak Sen" userId="38ea43c38596d840" providerId="Windows Live" clId="Web-{1D95D54C-6645-421C-9481-7EEDBB7B1971}" dt="2022-06-11T07:21:59.907" v="1102"/>
          <ac:spMkLst>
            <pc:docMk/>
            <pc:sldMk cId="639399535" sldId="314"/>
            <ac:spMk id="3" creationId="{DA4513D2-6404-45E1-56BA-5CCC83E95067}"/>
          </ac:spMkLst>
        </pc:spChg>
        <pc:spChg chg="del">
          <ac:chgData name="Rounak Sen" userId="38ea43c38596d840" providerId="Windows Live" clId="Web-{1D95D54C-6645-421C-9481-7EEDBB7B1971}" dt="2022-06-11T07:00:02.555" v="901"/>
          <ac:spMkLst>
            <pc:docMk/>
            <pc:sldMk cId="639399535" sldId="314"/>
            <ac:spMk id="5" creationId="{1B07C49E-AFFC-EC46-8930-E4D428F5F943}"/>
          </ac:spMkLst>
        </pc:spChg>
        <pc:spChg chg="add del">
          <ac:chgData name="Rounak Sen" userId="38ea43c38596d840" providerId="Windows Live" clId="Web-{1D95D54C-6645-421C-9481-7EEDBB7B1971}" dt="2022-06-11T07:21:59.907" v="1101"/>
          <ac:spMkLst>
            <pc:docMk/>
            <pc:sldMk cId="639399535" sldId="314"/>
            <ac:spMk id="10" creationId="{4C2539FC-D219-C1F3-B4B1-7F5922CDC3DB}"/>
          </ac:spMkLst>
        </pc:spChg>
        <pc:spChg chg="add del">
          <ac:chgData name="Rounak Sen" userId="38ea43c38596d840" providerId="Windows Live" clId="Web-{1D95D54C-6645-421C-9481-7EEDBB7B1971}" dt="2022-06-11T07:21:59.907" v="1100"/>
          <ac:spMkLst>
            <pc:docMk/>
            <pc:sldMk cId="639399535" sldId="314"/>
            <ac:spMk id="12" creationId="{9FD2560F-633A-F0E0-5FE8-D597016D5530}"/>
          </ac:spMkLst>
        </pc:spChg>
        <pc:spChg chg="add mod">
          <ac:chgData name="Rounak Sen" userId="38ea43c38596d840" providerId="Windows Live" clId="Web-{1D95D54C-6645-421C-9481-7EEDBB7B1971}" dt="2022-06-11T07:36:47.751" v="1186" actId="1076"/>
          <ac:spMkLst>
            <pc:docMk/>
            <pc:sldMk cId="639399535" sldId="314"/>
            <ac:spMk id="18" creationId="{49F6E39A-0D5D-322C-1270-861E4679761C}"/>
          </ac:spMkLst>
        </pc:spChg>
        <pc:spChg chg="add mod">
          <ac:chgData name="Rounak Sen" userId="38ea43c38596d840" providerId="Windows Live" clId="Web-{1D95D54C-6645-421C-9481-7EEDBB7B1971}" dt="2022-06-11T07:35:34.016" v="1166" actId="1076"/>
          <ac:spMkLst>
            <pc:docMk/>
            <pc:sldMk cId="639399535" sldId="314"/>
            <ac:spMk id="20" creationId="{FCA32468-83FB-D926-27AC-B1F0D39972A5}"/>
          </ac:spMkLst>
        </pc:spChg>
        <pc:spChg chg="add mod">
          <ac:chgData name="Rounak Sen" userId="38ea43c38596d840" providerId="Windows Live" clId="Web-{1D95D54C-6645-421C-9481-7EEDBB7B1971}" dt="2022-06-11T07:36:56.580" v="1188" actId="1076"/>
          <ac:spMkLst>
            <pc:docMk/>
            <pc:sldMk cId="639399535" sldId="314"/>
            <ac:spMk id="22" creationId="{BA79B82C-B3FF-2F38-8B70-DAB44D1B9C0A}"/>
          </ac:spMkLst>
        </pc:spChg>
        <pc:spChg chg="add mod">
          <ac:chgData name="Rounak Sen" userId="38ea43c38596d840" providerId="Windows Live" clId="Web-{1D95D54C-6645-421C-9481-7EEDBB7B1971}" dt="2022-06-11T07:35:27.125" v="1165" actId="1076"/>
          <ac:spMkLst>
            <pc:docMk/>
            <pc:sldMk cId="639399535" sldId="314"/>
            <ac:spMk id="24" creationId="{A6B08F02-59FD-9770-6E71-EDB70667E032}"/>
          </ac:spMkLst>
        </pc:spChg>
        <pc:picChg chg="add del">
          <ac:chgData name="Rounak Sen" userId="38ea43c38596d840" providerId="Windows Live" clId="Web-{1D95D54C-6645-421C-9481-7EEDBB7B1971}" dt="2022-06-11T07:00:36.025" v="944"/>
          <ac:picMkLst>
            <pc:docMk/>
            <pc:sldMk cId="639399535" sldId="314"/>
            <ac:picMk id="14" creationId="{2C69B4D1-F20D-82E0-C2AC-AE7E6A59B0C3}"/>
          </ac:picMkLst>
        </pc:picChg>
        <pc:picChg chg="add del">
          <ac:chgData name="Rounak Sen" userId="38ea43c38596d840" providerId="Windows Live" clId="Web-{1D95D54C-6645-421C-9481-7EEDBB7B1971}" dt="2022-06-11T07:00:36.650" v="945"/>
          <ac:picMkLst>
            <pc:docMk/>
            <pc:sldMk cId="639399535" sldId="314"/>
            <ac:picMk id="16" creationId="{B0D21165-6516-1400-3373-CD12A0F76B5F}"/>
          </ac:picMkLst>
        </pc:picChg>
        <pc:picChg chg="add del">
          <ac:chgData name="Rounak Sen" userId="38ea43c38596d840" providerId="Windows Live" clId="Web-{1D95D54C-6645-421C-9481-7EEDBB7B1971}" dt="2022-06-11T07:22:55.752" v="1145"/>
          <ac:picMkLst>
            <pc:docMk/>
            <pc:sldMk cId="639399535" sldId="314"/>
            <ac:picMk id="26" creationId="{BBF30DEE-9063-36C5-7D82-BA005BA5C1AE}"/>
          </ac:picMkLst>
        </pc:picChg>
        <pc:picChg chg="add mod">
          <ac:chgData name="Rounak Sen" userId="38ea43c38596d840" providerId="Windows Live" clId="Web-{1D95D54C-6645-421C-9481-7EEDBB7B1971}" dt="2022-06-11T07:36:49.908" v="1187" actId="1076"/>
          <ac:picMkLst>
            <pc:docMk/>
            <pc:sldMk cId="639399535" sldId="314"/>
            <ac:picMk id="27" creationId="{4EC17F6E-64C4-1281-63A3-A0F4BAA7C1A9}"/>
          </ac:picMkLst>
        </pc:picChg>
        <pc:picChg chg="add mod">
          <ac:chgData name="Rounak Sen" userId="38ea43c38596d840" providerId="Windows Live" clId="Web-{1D95D54C-6645-421C-9481-7EEDBB7B1971}" dt="2022-06-11T07:37:06.033" v="1191" actId="1076"/>
          <ac:picMkLst>
            <pc:docMk/>
            <pc:sldMk cId="639399535" sldId="314"/>
            <ac:picMk id="28" creationId="{254FBD3F-48E0-C7F4-DC45-4F95456DF93F}"/>
          </ac:picMkLst>
        </pc:picChg>
      </pc:sldChg>
      <pc:sldChg chg="addSp delSp">
        <pc:chgData name="Rounak Sen" userId="38ea43c38596d840" providerId="Windows Live" clId="Web-{1D95D54C-6645-421C-9481-7EEDBB7B1971}" dt="2022-06-11T07:22:36.611" v="1126"/>
        <pc:sldMkLst>
          <pc:docMk/>
          <pc:sldMk cId="3566646398" sldId="315"/>
        </pc:sldMkLst>
        <pc:spChg chg="add del">
          <ac:chgData name="Rounak Sen" userId="38ea43c38596d840" providerId="Windows Live" clId="Web-{1D95D54C-6645-421C-9481-7EEDBB7B1971}" dt="2022-06-11T07:22:32.767" v="1121"/>
          <ac:spMkLst>
            <pc:docMk/>
            <pc:sldMk cId="3566646398" sldId="315"/>
            <ac:spMk id="2" creationId="{AF406453-8285-B1A2-F42C-CEC48BC8053C}"/>
          </ac:spMkLst>
        </pc:spChg>
        <pc:spChg chg="del">
          <ac:chgData name="Rounak Sen" userId="38ea43c38596d840" providerId="Windows Live" clId="Web-{1D95D54C-6645-421C-9481-7EEDBB7B1971}" dt="2022-06-11T07:00:11.790" v="915"/>
          <ac:spMkLst>
            <pc:docMk/>
            <pc:sldMk cId="3566646398" sldId="315"/>
            <ac:spMk id="5" creationId="{1B07C49E-AFFC-EC46-8930-E4D428F5F943}"/>
          </ac:spMkLst>
        </pc:spChg>
        <pc:spChg chg="add del">
          <ac:chgData name="Rounak Sen" userId="38ea43c38596d840" providerId="Windows Live" clId="Web-{1D95D54C-6645-421C-9481-7EEDBB7B1971}" dt="2022-06-11T07:22:32.752" v="1120"/>
          <ac:spMkLst>
            <pc:docMk/>
            <pc:sldMk cId="3566646398" sldId="315"/>
            <ac:spMk id="8" creationId="{A08FA6C2-5914-1C01-B343-95B99A40BF97}"/>
          </ac:spMkLst>
        </pc:spChg>
        <pc:spChg chg="add del">
          <ac:chgData name="Rounak Sen" userId="38ea43c38596d840" providerId="Windows Live" clId="Web-{1D95D54C-6645-421C-9481-7EEDBB7B1971}" dt="2022-06-11T07:22:32.752" v="1119"/>
          <ac:spMkLst>
            <pc:docMk/>
            <pc:sldMk cId="3566646398" sldId="315"/>
            <ac:spMk id="10" creationId="{94895329-5E66-F32A-1C58-23DD1E540F6A}"/>
          </ac:spMkLst>
        </pc:spChg>
        <pc:spChg chg="add del">
          <ac:chgData name="Rounak Sen" userId="38ea43c38596d840" providerId="Windows Live" clId="Web-{1D95D54C-6645-421C-9481-7EEDBB7B1971}" dt="2022-06-11T07:22:32.752" v="1118"/>
          <ac:spMkLst>
            <pc:docMk/>
            <pc:sldMk cId="3566646398" sldId="315"/>
            <ac:spMk id="12" creationId="{1E32E30C-C296-E7B9-3B0D-E839DFB68BF8}"/>
          </ac:spMkLst>
        </pc:spChg>
        <pc:spChg chg="add">
          <ac:chgData name="Rounak Sen" userId="38ea43c38596d840" providerId="Windows Live" clId="Web-{1D95D54C-6645-421C-9481-7EEDBB7B1971}" dt="2022-06-11T07:22:36.580" v="1122"/>
          <ac:spMkLst>
            <pc:docMk/>
            <pc:sldMk cId="3566646398" sldId="315"/>
            <ac:spMk id="18" creationId="{1C22835D-B01A-F8C7-D220-0E1FEF3A5E3B}"/>
          </ac:spMkLst>
        </pc:spChg>
        <pc:spChg chg="add">
          <ac:chgData name="Rounak Sen" userId="38ea43c38596d840" providerId="Windows Live" clId="Web-{1D95D54C-6645-421C-9481-7EEDBB7B1971}" dt="2022-06-11T07:22:36.580" v="1123"/>
          <ac:spMkLst>
            <pc:docMk/>
            <pc:sldMk cId="3566646398" sldId="315"/>
            <ac:spMk id="20" creationId="{977FB6F1-9C48-8202-0E51-464BBBD63E16}"/>
          </ac:spMkLst>
        </pc:spChg>
        <pc:spChg chg="add">
          <ac:chgData name="Rounak Sen" userId="38ea43c38596d840" providerId="Windows Live" clId="Web-{1D95D54C-6645-421C-9481-7EEDBB7B1971}" dt="2022-06-11T07:22:36.580" v="1124"/>
          <ac:spMkLst>
            <pc:docMk/>
            <pc:sldMk cId="3566646398" sldId="315"/>
            <ac:spMk id="22" creationId="{FC65243C-B47C-219B-BFAC-80BFDF4A2B5A}"/>
          </ac:spMkLst>
        </pc:spChg>
        <pc:spChg chg="add">
          <ac:chgData name="Rounak Sen" userId="38ea43c38596d840" providerId="Windows Live" clId="Web-{1D95D54C-6645-421C-9481-7EEDBB7B1971}" dt="2022-06-11T07:22:36.595" v="1125"/>
          <ac:spMkLst>
            <pc:docMk/>
            <pc:sldMk cId="3566646398" sldId="315"/>
            <ac:spMk id="24" creationId="{ACE9AE1B-5F95-3F5A-4CBB-FBE9872F86F1}"/>
          </ac:spMkLst>
        </pc:spChg>
        <pc:picChg chg="add del">
          <ac:chgData name="Rounak Sen" userId="38ea43c38596d840" providerId="Windows Live" clId="Web-{1D95D54C-6645-421C-9481-7EEDBB7B1971}" dt="2022-06-11T07:00:41.259" v="948"/>
          <ac:picMkLst>
            <pc:docMk/>
            <pc:sldMk cId="3566646398" sldId="315"/>
            <ac:picMk id="14" creationId="{CD364F2B-BBCF-DAFF-8447-F398AC3284FA}"/>
          </ac:picMkLst>
        </pc:picChg>
        <pc:picChg chg="add del">
          <ac:chgData name="Rounak Sen" userId="38ea43c38596d840" providerId="Windows Live" clId="Web-{1D95D54C-6645-421C-9481-7EEDBB7B1971}" dt="2022-06-11T07:00:41.462" v="949"/>
          <ac:picMkLst>
            <pc:docMk/>
            <pc:sldMk cId="3566646398" sldId="315"/>
            <ac:picMk id="16" creationId="{9142DC45-047C-29EF-8D44-367DE0BBED3C}"/>
          </ac:picMkLst>
        </pc:picChg>
        <pc:picChg chg="add">
          <ac:chgData name="Rounak Sen" userId="38ea43c38596d840" providerId="Windows Live" clId="Web-{1D95D54C-6645-421C-9481-7EEDBB7B1971}" dt="2022-06-11T07:22:36.611" v="1126"/>
          <ac:picMkLst>
            <pc:docMk/>
            <pc:sldMk cId="3566646398" sldId="315"/>
            <ac:picMk id="26" creationId="{DCDFB7B1-FADA-4F98-D19A-724C3147F05C}"/>
          </ac:picMkLst>
        </pc:picChg>
      </pc:sldChg>
      <pc:sldChg chg="addSp delSp">
        <pc:chgData name="Rounak Sen" userId="38ea43c38596d840" providerId="Windows Live" clId="Web-{1D95D54C-6645-421C-9481-7EEDBB7B1971}" dt="2022-06-11T07:22:41.111" v="1135"/>
        <pc:sldMkLst>
          <pc:docMk/>
          <pc:sldMk cId="1398439132" sldId="316"/>
        </pc:sldMkLst>
        <pc:spChg chg="add del">
          <ac:chgData name="Rounak Sen" userId="38ea43c38596d840" providerId="Windows Live" clId="Web-{1D95D54C-6645-421C-9481-7EEDBB7B1971}" dt="2022-06-11T07:22:40.252" v="1130"/>
          <ac:spMkLst>
            <pc:docMk/>
            <pc:sldMk cId="1398439132" sldId="316"/>
            <ac:spMk id="2" creationId="{0EBA3C1C-9268-8984-43D2-1A5F5BECF271}"/>
          </ac:spMkLst>
        </pc:spChg>
        <pc:spChg chg="del">
          <ac:chgData name="Rounak Sen" userId="38ea43c38596d840" providerId="Windows Live" clId="Web-{1D95D54C-6645-421C-9481-7EEDBB7B1971}" dt="2022-06-11T07:00:15.087" v="922"/>
          <ac:spMkLst>
            <pc:docMk/>
            <pc:sldMk cId="1398439132" sldId="316"/>
            <ac:spMk id="5" creationId="{1B07C49E-AFFC-EC46-8930-E4D428F5F943}"/>
          </ac:spMkLst>
        </pc:spChg>
        <pc:spChg chg="add del">
          <ac:chgData name="Rounak Sen" userId="38ea43c38596d840" providerId="Windows Live" clId="Web-{1D95D54C-6645-421C-9481-7EEDBB7B1971}" dt="2022-06-11T07:22:40.252" v="1129"/>
          <ac:spMkLst>
            <pc:docMk/>
            <pc:sldMk cId="1398439132" sldId="316"/>
            <ac:spMk id="8" creationId="{78118F43-76BD-3AB1-E40D-11ED733754DC}"/>
          </ac:spMkLst>
        </pc:spChg>
        <pc:spChg chg="add del">
          <ac:chgData name="Rounak Sen" userId="38ea43c38596d840" providerId="Windows Live" clId="Web-{1D95D54C-6645-421C-9481-7EEDBB7B1971}" dt="2022-06-11T07:22:40.252" v="1128"/>
          <ac:spMkLst>
            <pc:docMk/>
            <pc:sldMk cId="1398439132" sldId="316"/>
            <ac:spMk id="10" creationId="{8F92D884-6462-36E9-411F-FB3C7E1AFD50}"/>
          </ac:spMkLst>
        </pc:spChg>
        <pc:spChg chg="add del">
          <ac:chgData name="Rounak Sen" userId="38ea43c38596d840" providerId="Windows Live" clId="Web-{1D95D54C-6645-421C-9481-7EEDBB7B1971}" dt="2022-06-11T07:22:40.252" v="1127"/>
          <ac:spMkLst>
            <pc:docMk/>
            <pc:sldMk cId="1398439132" sldId="316"/>
            <ac:spMk id="12" creationId="{EE4D0E90-823C-9F5C-072B-6F9AF96AAB5B}"/>
          </ac:spMkLst>
        </pc:spChg>
        <pc:spChg chg="add">
          <ac:chgData name="Rounak Sen" userId="38ea43c38596d840" providerId="Windows Live" clId="Web-{1D95D54C-6645-421C-9481-7EEDBB7B1971}" dt="2022-06-11T07:22:41.095" v="1131"/>
          <ac:spMkLst>
            <pc:docMk/>
            <pc:sldMk cId="1398439132" sldId="316"/>
            <ac:spMk id="18" creationId="{BBA8A2BA-7D04-B89B-5CF7-284FAB15F4AE}"/>
          </ac:spMkLst>
        </pc:spChg>
        <pc:spChg chg="add">
          <ac:chgData name="Rounak Sen" userId="38ea43c38596d840" providerId="Windows Live" clId="Web-{1D95D54C-6645-421C-9481-7EEDBB7B1971}" dt="2022-06-11T07:22:41.095" v="1132"/>
          <ac:spMkLst>
            <pc:docMk/>
            <pc:sldMk cId="1398439132" sldId="316"/>
            <ac:spMk id="20" creationId="{B61304A5-BAB2-FE4A-8584-21C7161D159A}"/>
          </ac:spMkLst>
        </pc:spChg>
        <pc:spChg chg="add">
          <ac:chgData name="Rounak Sen" userId="38ea43c38596d840" providerId="Windows Live" clId="Web-{1D95D54C-6645-421C-9481-7EEDBB7B1971}" dt="2022-06-11T07:22:41.095" v="1133"/>
          <ac:spMkLst>
            <pc:docMk/>
            <pc:sldMk cId="1398439132" sldId="316"/>
            <ac:spMk id="22" creationId="{94AA7E49-170C-ED1F-EFBE-84197958EEA1}"/>
          </ac:spMkLst>
        </pc:spChg>
        <pc:spChg chg="add">
          <ac:chgData name="Rounak Sen" userId="38ea43c38596d840" providerId="Windows Live" clId="Web-{1D95D54C-6645-421C-9481-7EEDBB7B1971}" dt="2022-06-11T07:22:41.111" v="1134"/>
          <ac:spMkLst>
            <pc:docMk/>
            <pc:sldMk cId="1398439132" sldId="316"/>
            <ac:spMk id="24" creationId="{AD963CE9-AEF9-0612-8E8C-72044C1825CD}"/>
          </ac:spMkLst>
        </pc:spChg>
        <pc:picChg chg="add del">
          <ac:chgData name="Rounak Sen" userId="38ea43c38596d840" providerId="Windows Live" clId="Web-{1D95D54C-6645-421C-9481-7EEDBB7B1971}" dt="2022-06-11T07:00:43.618" v="950"/>
          <ac:picMkLst>
            <pc:docMk/>
            <pc:sldMk cId="1398439132" sldId="316"/>
            <ac:picMk id="14" creationId="{5DA53E83-514B-4607-FEE5-CCAEB268E486}"/>
          </ac:picMkLst>
        </pc:picChg>
        <pc:picChg chg="add del">
          <ac:chgData name="Rounak Sen" userId="38ea43c38596d840" providerId="Windows Live" clId="Web-{1D95D54C-6645-421C-9481-7EEDBB7B1971}" dt="2022-06-11T07:00:44.353" v="951"/>
          <ac:picMkLst>
            <pc:docMk/>
            <pc:sldMk cId="1398439132" sldId="316"/>
            <ac:picMk id="16" creationId="{7F3C6293-DC93-C2C9-603C-7D085F3C113D}"/>
          </ac:picMkLst>
        </pc:picChg>
        <pc:picChg chg="add">
          <ac:chgData name="Rounak Sen" userId="38ea43c38596d840" providerId="Windows Live" clId="Web-{1D95D54C-6645-421C-9481-7EEDBB7B1971}" dt="2022-06-11T07:22:41.111" v="1135"/>
          <ac:picMkLst>
            <pc:docMk/>
            <pc:sldMk cId="1398439132" sldId="316"/>
            <ac:picMk id="26" creationId="{2A968377-4DB1-DF98-7F4C-D675B48F6985}"/>
          </ac:picMkLst>
        </pc:picChg>
      </pc:sldChg>
      <pc:sldChg chg="addSp delSp">
        <pc:chgData name="Rounak Sen" userId="38ea43c38596d840" providerId="Windows Live" clId="Web-{1D95D54C-6645-421C-9481-7EEDBB7B1971}" dt="2022-06-11T07:22:46.611" v="1144"/>
        <pc:sldMkLst>
          <pc:docMk/>
          <pc:sldMk cId="3975168428" sldId="317"/>
        </pc:sldMkLst>
        <pc:spChg chg="add del">
          <ac:chgData name="Rounak Sen" userId="38ea43c38596d840" providerId="Windows Live" clId="Web-{1D95D54C-6645-421C-9481-7EEDBB7B1971}" dt="2022-06-11T07:22:45.299" v="1139"/>
          <ac:spMkLst>
            <pc:docMk/>
            <pc:sldMk cId="3975168428" sldId="317"/>
            <ac:spMk id="2" creationId="{C451E89F-DD90-40E2-847B-B3D97912C992}"/>
          </ac:spMkLst>
        </pc:spChg>
        <pc:spChg chg="del">
          <ac:chgData name="Rounak Sen" userId="38ea43c38596d840" providerId="Windows Live" clId="Web-{1D95D54C-6645-421C-9481-7EEDBB7B1971}" dt="2022-06-11T07:00:18.165" v="929"/>
          <ac:spMkLst>
            <pc:docMk/>
            <pc:sldMk cId="3975168428" sldId="317"/>
            <ac:spMk id="5" creationId="{1B07C49E-AFFC-EC46-8930-E4D428F5F943}"/>
          </ac:spMkLst>
        </pc:spChg>
        <pc:spChg chg="add del">
          <ac:chgData name="Rounak Sen" userId="38ea43c38596d840" providerId="Windows Live" clId="Web-{1D95D54C-6645-421C-9481-7EEDBB7B1971}" dt="2022-06-11T07:22:45.299" v="1138"/>
          <ac:spMkLst>
            <pc:docMk/>
            <pc:sldMk cId="3975168428" sldId="317"/>
            <ac:spMk id="8" creationId="{75850765-315A-4CDD-0776-71F4D4264738}"/>
          </ac:spMkLst>
        </pc:spChg>
        <pc:spChg chg="add del">
          <ac:chgData name="Rounak Sen" userId="38ea43c38596d840" providerId="Windows Live" clId="Web-{1D95D54C-6645-421C-9481-7EEDBB7B1971}" dt="2022-06-11T07:22:45.299" v="1137"/>
          <ac:spMkLst>
            <pc:docMk/>
            <pc:sldMk cId="3975168428" sldId="317"/>
            <ac:spMk id="10" creationId="{4DD92720-ACDB-2B60-42C5-3A12EA7AA1B2}"/>
          </ac:spMkLst>
        </pc:spChg>
        <pc:spChg chg="add del">
          <ac:chgData name="Rounak Sen" userId="38ea43c38596d840" providerId="Windows Live" clId="Web-{1D95D54C-6645-421C-9481-7EEDBB7B1971}" dt="2022-06-11T07:22:45.299" v="1136"/>
          <ac:spMkLst>
            <pc:docMk/>
            <pc:sldMk cId="3975168428" sldId="317"/>
            <ac:spMk id="12" creationId="{9C8DD0BC-0D76-508D-6B45-155686D07905}"/>
          </ac:spMkLst>
        </pc:spChg>
        <pc:spChg chg="add">
          <ac:chgData name="Rounak Sen" userId="38ea43c38596d840" providerId="Windows Live" clId="Web-{1D95D54C-6645-421C-9481-7EEDBB7B1971}" dt="2022-06-11T07:22:46.580" v="1140"/>
          <ac:spMkLst>
            <pc:docMk/>
            <pc:sldMk cId="3975168428" sldId="317"/>
            <ac:spMk id="18" creationId="{FC5EFDBE-EA0E-2281-3E8B-FD6D1AA39FFB}"/>
          </ac:spMkLst>
        </pc:spChg>
        <pc:spChg chg="add">
          <ac:chgData name="Rounak Sen" userId="38ea43c38596d840" providerId="Windows Live" clId="Web-{1D95D54C-6645-421C-9481-7EEDBB7B1971}" dt="2022-06-11T07:22:46.580" v="1141"/>
          <ac:spMkLst>
            <pc:docMk/>
            <pc:sldMk cId="3975168428" sldId="317"/>
            <ac:spMk id="20" creationId="{1D199983-4DF2-A98F-BC86-7E4C52C9E293}"/>
          </ac:spMkLst>
        </pc:spChg>
        <pc:spChg chg="add">
          <ac:chgData name="Rounak Sen" userId="38ea43c38596d840" providerId="Windows Live" clId="Web-{1D95D54C-6645-421C-9481-7EEDBB7B1971}" dt="2022-06-11T07:22:46.596" v="1142"/>
          <ac:spMkLst>
            <pc:docMk/>
            <pc:sldMk cId="3975168428" sldId="317"/>
            <ac:spMk id="22" creationId="{01F703AE-AF64-726C-5C5D-72481AC0D340}"/>
          </ac:spMkLst>
        </pc:spChg>
        <pc:spChg chg="add">
          <ac:chgData name="Rounak Sen" userId="38ea43c38596d840" providerId="Windows Live" clId="Web-{1D95D54C-6645-421C-9481-7EEDBB7B1971}" dt="2022-06-11T07:22:46.611" v="1143"/>
          <ac:spMkLst>
            <pc:docMk/>
            <pc:sldMk cId="3975168428" sldId="317"/>
            <ac:spMk id="24" creationId="{4F50A847-E693-2827-C20E-8AECB4924020}"/>
          </ac:spMkLst>
        </pc:spChg>
        <pc:picChg chg="add del">
          <ac:chgData name="Rounak Sen" userId="38ea43c38596d840" providerId="Windows Live" clId="Web-{1D95D54C-6645-421C-9481-7EEDBB7B1971}" dt="2022-06-11T07:00:45.962" v="952"/>
          <ac:picMkLst>
            <pc:docMk/>
            <pc:sldMk cId="3975168428" sldId="317"/>
            <ac:picMk id="14" creationId="{23329A16-74AC-65D9-F2C3-249582EE842C}"/>
          </ac:picMkLst>
        </pc:picChg>
        <pc:picChg chg="add del">
          <ac:chgData name="Rounak Sen" userId="38ea43c38596d840" providerId="Windows Live" clId="Web-{1D95D54C-6645-421C-9481-7EEDBB7B1971}" dt="2022-06-11T07:00:46.368" v="953"/>
          <ac:picMkLst>
            <pc:docMk/>
            <pc:sldMk cId="3975168428" sldId="317"/>
            <ac:picMk id="16" creationId="{D49E357D-6BF6-4E55-6B75-B4EE712BFAB3}"/>
          </ac:picMkLst>
        </pc:picChg>
        <pc:picChg chg="add">
          <ac:chgData name="Rounak Sen" userId="38ea43c38596d840" providerId="Windows Live" clId="Web-{1D95D54C-6645-421C-9481-7EEDBB7B1971}" dt="2022-06-11T07:22:46.611" v="1144"/>
          <ac:picMkLst>
            <pc:docMk/>
            <pc:sldMk cId="3975168428" sldId="317"/>
            <ac:picMk id="26" creationId="{2109683C-C0E9-DF0F-7931-D3E10283D5D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E97387-2BC5-477E-8073-7D9F64CF2622}" type="doc">
      <dgm:prSet loTypeId="urn:microsoft.com/office/officeart/2005/8/layout/process1" loCatId="process" qsTypeId="urn:microsoft.com/office/officeart/2005/8/quickstyle/simple5" qsCatId="simple" csTypeId="urn:microsoft.com/office/officeart/2005/8/colors/accent1_2" csCatId="accent1" phldr="1"/>
      <dgm:spPr/>
    </dgm:pt>
    <dgm:pt modelId="{8F0E5179-E1C9-4D56-9B8C-5885057B88D9}">
      <dgm:prSet phldr="0"/>
      <dgm:spPr/>
      <dgm:t>
        <a:bodyPr/>
        <a:lstStyle/>
        <a:p>
          <a:pPr algn="l" rtl="0"/>
          <a:r>
            <a:rPr lang="en-US"/>
            <a:t>SpaceX</a:t>
          </a:r>
          <a:r>
            <a:rPr lang="en-US">
              <a:latin typeface="Calibri Light" panose="020F0302020204030204"/>
            </a:rPr>
            <a:t> </a:t>
          </a:r>
          <a:r>
            <a:rPr lang="en-US"/>
            <a:t>Rest </a:t>
          </a:r>
          <a:r>
            <a:rPr lang="en-US">
              <a:latin typeface="Calibri Light" panose="020F0302020204030204"/>
            </a:rPr>
            <a:t>API call</a:t>
          </a:r>
        </a:p>
      </dgm:t>
    </dgm:pt>
    <dgm:pt modelId="{048EC817-60E4-4961-8C40-F249025567D2}" type="parTrans" cxnId="{6C14412A-0AE4-481F-9257-9A16478598A4}">
      <dgm:prSet/>
      <dgm:spPr/>
    </dgm:pt>
    <dgm:pt modelId="{5F674734-8518-466E-9762-FFE88B91C524}" type="sibTrans" cxnId="{6C14412A-0AE4-481F-9257-9A16478598A4}">
      <dgm:prSet/>
      <dgm:spPr/>
      <dgm:t>
        <a:bodyPr/>
        <a:lstStyle/>
        <a:p>
          <a:endParaRPr lang="en-US"/>
        </a:p>
      </dgm:t>
    </dgm:pt>
    <dgm:pt modelId="{12F39E65-A67F-48AC-9F68-A55A51A6DD2A}">
      <dgm:prSet phldr="0"/>
      <dgm:spPr/>
      <dgm:t>
        <a:bodyPr/>
        <a:lstStyle/>
        <a:p>
          <a:pPr algn="l" rtl="0"/>
          <a:r>
            <a:rPr lang="en-US"/>
            <a:t>API returns</a:t>
          </a:r>
          <a:r>
            <a:rPr lang="en-US">
              <a:latin typeface="Calibri Light" panose="020F0302020204030204"/>
            </a:rPr>
            <a:t> </a:t>
          </a:r>
          <a:r>
            <a:rPr lang="en-US"/>
            <a:t>JSON file</a:t>
          </a:r>
          <a:endParaRPr lang="en-US">
            <a:latin typeface="Calibri Light" panose="020F0302020204030204"/>
          </a:endParaRPr>
        </a:p>
      </dgm:t>
    </dgm:pt>
    <dgm:pt modelId="{1140A879-9C3B-4385-B36E-10339E7573AF}" type="parTrans" cxnId="{CEC13BC6-713C-411A-B343-740884EB7077}">
      <dgm:prSet/>
      <dgm:spPr/>
    </dgm:pt>
    <dgm:pt modelId="{46632F0D-D8DF-43C8-A733-801F9D6F71E2}" type="sibTrans" cxnId="{CEC13BC6-713C-411A-B343-740884EB7077}">
      <dgm:prSet/>
      <dgm:spPr/>
      <dgm:t>
        <a:bodyPr/>
        <a:lstStyle/>
        <a:p>
          <a:endParaRPr lang="en-US"/>
        </a:p>
      </dgm:t>
    </dgm:pt>
    <dgm:pt modelId="{96452221-9D71-40C9-9025-195FA6D6E5A3}">
      <dgm:prSet phldr="0"/>
      <dgm:spPr/>
      <dgm:t>
        <a:bodyPr/>
        <a:lstStyle/>
        <a:p>
          <a:pPr algn="l" rtl="0"/>
          <a:r>
            <a:rPr lang="en-US"/>
            <a:t>Make</a:t>
          </a:r>
          <a:r>
            <a:rPr lang="en-US">
              <a:latin typeface="Calibri Light" panose="020F0302020204030204"/>
            </a:rPr>
            <a:t> </a:t>
          </a:r>
          <a:r>
            <a:rPr lang="en-US"/>
            <a:t>Dataframe</a:t>
          </a:r>
          <a:r>
            <a:rPr lang="en-US">
              <a:latin typeface="Calibri Light" panose="020F0302020204030204"/>
            </a:rPr>
            <a:t> </a:t>
          </a:r>
          <a:r>
            <a:rPr lang="en-US"/>
            <a:t>from JSON</a:t>
          </a:r>
          <a:endParaRPr lang="en-US">
            <a:latin typeface="Calibri Light" panose="020F0302020204030204"/>
          </a:endParaRPr>
        </a:p>
      </dgm:t>
    </dgm:pt>
    <dgm:pt modelId="{C66D4426-F645-4836-A90E-F0A039AC86B7}" type="parTrans" cxnId="{FE2F7E80-7024-4B03-9261-5074E1F3FDC9}">
      <dgm:prSet/>
      <dgm:spPr/>
    </dgm:pt>
    <dgm:pt modelId="{BDDCDC30-727B-440B-8275-7F8BF484A68C}" type="sibTrans" cxnId="{FE2F7E80-7024-4B03-9261-5074E1F3FDC9}">
      <dgm:prSet/>
      <dgm:spPr/>
      <dgm:t>
        <a:bodyPr/>
        <a:lstStyle/>
        <a:p>
          <a:endParaRPr lang="en-US"/>
        </a:p>
      </dgm:t>
    </dgm:pt>
    <dgm:pt modelId="{63B4B50D-134B-4E9E-B83F-7F54E5053EF3}">
      <dgm:prSet phldr="0"/>
      <dgm:spPr/>
      <dgm:t>
        <a:bodyPr/>
        <a:lstStyle/>
        <a:p>
          <a:pPr algn="l" rtl="0"/>
          <a:r>
            <a:rPr lang="en-US"/>
            <a:t>Clean </a:t>
          </a:r>
          <a:r>
            <a:rPr lang="en-US">
              <a:latin typeface="Calibri Light" panose="020F0302020204030204"/>
            </a:rPr>
            <a:t>Data and</a:t>
          </a:r>
          <a:r>
            <a:rPr lang="en-US"/>
            <a:t> export</a:t>
          </a:r>
          <a:r>
            <a:rPr lang="en-US">
              <a:latin typeface="Calibri Light" panose="020F0302020204030204"/>
            </a:rPr>
            <a:t> </a:t>
          </a:r>
          <a:r>
            <a:rPr lang="en-US"/>
            <a:t>it</a:t>
          </a:r>
          <a:endParaRPr lang="en-US">
            <a:latin typeface="Calibri Light" panose="020F0302020204030204"/>
          </a:endParaRPr>
        </a:p>
      </dgm:t>
    </dgm:pt>
    <dgm:pt modelId="{E06D6851-F91E-4A13-AA72-45C9E19371C0}" type="parTrans" cxnId="{8501FAB8-B23C-4C2A-B708-1DDE19D36197}">
      <dgm:prSet/>
      <dgm:spPr/>
    </dgm:pt>
    <dgm:pt modelId="{B700493C-E271-4857-AA9D-50829DD38644}" type="sibTrans" cxnId="{8501FAB8-B23C-4C2A-B708-1DDE19D36197}">
      <dgm:prSet/>
      <dgm:spPr/>
      <dgm:t>
        <a:bodyPr/>
        <a:lstStyle/>
        <a:p>
          <a:endParaRPr lang="en-US"/>
        </a:p>
      </dgm:t>
    </dgm:pt>
    <dgm:pt modelId="{FBA3F68F-B5F5-4419-8FDA-34D0E4DF3A62}" type="pres">
      <dgm:prSet presAssocID="{1EE97387-2BC5-477E-8073-7D9F64CF2622}" presName="Name0" presStyleCnt="0">
        <dgm:presLayoutVars>
          <dgm:dir/>
          <dgm:resizeHandles val="exact"/>
        </dgm:presLayoutVars>
      </dgm:prSet>
      <dgm:spPr/>
    </dgm:pt>
    <dgm:pt modelId="{CFF88FA4-A8B2-408D-851B-C8D25EADB95B}" type="pres">
      <dgm:prSet presAssocID="{8F0E5179-E1C9-4D56-9B8C-5885057B88D9}" presName="node" presStyleLbl="node1" presStyleIdx="0" presStyleCnt="4">
        <dgm:presLayoutVars>
          <dgm:bulletEnabled val="1"/>
        </dgm:presLayoutVars>
      </dgm:prSet>
      <dgm:spPr/>
    </dgm:pt>
    <dgm:pt modelId="{15145B59-4632-46F4-ACCC-EAE5FBEAB338}" type="pres">
      <dgm:prSet presAssocID="{5F674734-8518-466E-9762-FFE88B91C524}" presName="sibTrans" presStyleLbl="sibTrans2D1" presStyleIdx="0" presStyleCnt="3"/>
      <dgm:spPr/>
    </dgm:pt>
    <dgm:pt modelId="{901B3651-646E-4C04-B3EB-6BCF5062C390}" type="pres">
      <dgm:prSet presAssocID="{5F674734-8518-466E-9762-FFE88B91C524}" presName="connectorText" presStyleLbl="sibTrans2D1" presStyleIdx="0" presStyleCnt="3"/>
      <dgm:spPr/>
    </dgm:pt>
    <dgm:pt modelId="{112CAE07-9CBD-4E93-B43E-5AE2930E44F6}" type="pres">
      <dgm:prSet presAssocID="{12F39E65-A67F-48AC-9F68-A55A51A6DD2A}" presName="node" presStyleLbl="node1" presStyleIdx="1" presStyleCnt="4">
        <dgm:presLayoutVars>
          <dgm:bulletEnabled val="1"/>
        </dgm:presLayoutVars>
      </dgm:prSet>
      <dgm:spPr/>
    </dgm:pt>
    <dgm:pt modelId="{18B5D427-ECAA-4FBA-A344-B8F8C76740B6}" type="pres">
      <dgm:prSet presAssocID="{46632F0D-D8DF-43C8-A733-801F9D6F71E2}" presName="sibTrans" presStyleLbl="sibTrans2D1" presStyleIdx="1" presStyleCnt="3"/>
      <dgm:spPr/>
    </dgm:pt>
    <dgm:pt modelId="{5124ADC0-A8F0-4355-BC60-A11C4E155344}" type="pres">
      <dgm:prSet presAssocID="{46632F0D-D8DF-43C8-A733-801F9D6F71E2}" presName="connectorText" presStyleLbl="sibTrans2D1" presStyleIdx="1" presStyleCnt="3"/>
      <dgm:spPr/>
    </dgm:pt>
    <dgm:pt modelId="{77EEE72A-3A4E-48A5-87F3-783C06E8EC6E}" type="pres">
      <dgm:prSet presAssocID="{96452221-9D71-40C9-9025-195FA6D6E5A3}" presName="node" presStyleLbl="node1" presStyleIdx="2" presStyleCnt="4">
        <dgm:presLayoutVars>
          <dgm:bulletEnabled val="1"/>
        </dgm:presLayoutVars>
      </dgm:prSet>
      <dgm:spPr/>
    </dgm:pt>
    <dgm:pt modelId="{5C133782-3015-46EA-A490-C1A599CFE5A8}" type="pres">
      <dgm:prSet presAssocID="{BDDCDC30-727B-440B-8275-7F8BF484A68C}" presName="sibTrans" presStyleLbl="sibTrans2D1" presStyleIdx="2" presStyleCnt="3"/>
      <dgm:spPr/>
    </dgm:pt>
    <dgm:pt modelId="{1D7FCA6D-4464-4E11-B3F8-B3D22424E44E}" type="pres">
      <dgm:prSet presAssocID="{BDDCDC30-727B-440B-8275-7F8BF484A68C}" presName="connectorText" presStyleLbl="sibTrans2D1" presStyleIdx="2" presStyleCnt="3"/>
      <dgm:spPr/>
    </dgm:pt>
    <dgm:pt modelId="{A91A9C05-0C78-4DA2-9E0A-F69C42272541}" type="pres">
      <dgm:prSet presAssocID="{63B4B50D-134B-4E9E-B83F-7F54E5053EF3}" presName="node" presStyleLbl="node1" presStyleIdx="3" presStyleCnt="4">
        <dgm:presLayoutVars>
          <dgm:bulletEnabled val="1"/>
        </dgm:presLayoutVars>
      </dgm:prSet>
      <dgm:spPr/>
    </dgm:pt>
  </dgm:ptLst>
  <dgm:cxnLst>
    <dgm:cxn modelId="{D5BBFA03-3184-4AD0-83A2-B06D6D18D2BD}" type="presOf" srcId="{96452221-9D71-40C9-9025-195FA6D6E5A3}" destId="{77EEE72A-3A4E-48A5-87F3-783C06E8EC6E}" srcOrd="0" destOrd="0" presId="urn:microsoft.com/office/officeart/2005/8/layout/process1"/>
    <dgm:cxn modelId="{E21A2019-1FBC-42C1-BE71-10AE51932AAA}" type="presOf" srcId="{5F674734-8518-466E-9762-FFE88B91C524}" destId="{15145B59-4632-46F4-ACCC-EAE5FBEAB338}" srcOrd="0" destOrd="0" presId="urn:microsoft.com/office/officeart/2005/8/layout/process1"/>
    <dgm:cxn modelId="{53665429-6F08-445B-A97F-99AC63438A29}" type="presOf" srcId="{12F39E65-A67F-48AC-9F68-A55A51A6DD2A}" destId="{112CAE07-9CBD-4E93-B43E-5AE2930E44F6}" srcOrd="0" destOrd="0" presId="urn:microsoft.com/office/officeart/2005/8/layout/process1"/>
    <dgm:cxn modelId="{6C14412A-0AE4-481F-9257-9A16478598A4}" srcId="{1EE97387-2BC5-477E-8073-7D9F64CF2622}" destId="{8F0E5179-E1C9-4D56-9B8C-5885057B88D9}" srcOrd="0" destOrd="0" parTransId="{048EC817-60E4-4961-8C40-F249025567D2}" sibTransId="{5F674734-8518-466E-9762-FFE88B91C524}"/>
    <dgm:cxn modelId="{7EA6A12E-A9CF-451E-B163-4C9A8A61927E}" type="presOf" srcId="{5F674734-8518-466E-9762-FFE88B91C524}" destId="{901B3651-646E-4C04-B3EB-6BCF5062C390}" srcOrd="1" destOrd="0" presId="urn:microsoft.com/office/officeart/2005/8/layout/process1"/>
    <dgm:cxn modelId="{24341E61-B6FF-43A9-8D7C-DCF6866CB0B8}" type="presOf" srcId="{46632F0D-D8DF-43C8-A733-801F9D6F71E2}" destId="{18B5D427-ECAA-4FBA-A344-B8F8C76740B6}" srcOrd="0" destOrd="0" presId="urn:microsoft.com/office/officeart/2005/8/layout/process1"/>
    <dgm:cxn modelId="{8ADEC241-1ADF-4318-BF85-27F1A22E9E82}" type="presOf" srcId="{BDDCDC30-727B-440B-8275-7F8BF484A68C}" destId="{5C133782-3015-46EA-A490-C1A599CFE5A8}" srcOrd="0" destOrd="0" presId="urn:microsoft.com/office/officeart/2005/8/layout/process1"/>
    <dgm:cxn modelId="{FE2F7E80-7024-4B03-9261-5074E1F3FDC9}" srcId="{1EE97387-2BC5-477E-8073-7D9F64CF2622}" destId="{96452221-9D71-40C9-9025-195FA6D6E5A3}" srcOrd="2" destOrd="0" parTransId="{C66D4426-F645-4836-A90E-F0A039AC86B7}" sibTransId="{BDDCDC30-727B-440B-8275-7F8BF484A68C}"/>
    <dgm:cxn modelId="{D6ACCD80-9258-45B9-A31D-C49CCD628FB0}" type="presOf" srcId="{BDDCDC30-727B-440B-8275-7F8BF484A68C}" destId="{1D7FCA6D-4464-4E11-B3F8-B3D22424E44E}" srcOrd="1" destOrd="0" presId="urn:microsoft.com/office/officeart/2005/8/layout/process1"/>
    <dgm:cxn modelId="{8501FAB8-B23C-4C2A-B708-1DDE19D36197}" srcId="{1EE97387-2BC5-477E-8073-7D9F64CF2622}" destId="{63B4B50D-134B-4E9E-B83F-7F54E5053EF3}" srcOrd="3" destOrd="0" parTransId="{E06D6851-F91E-4A13-AA72-45C9E19371C0}" sibTransId="{B700493C-E271-4857-AA9D-50829DD38644}"/>
    <dgm:cxn modelId="{D50EE3BD-E5E0-4CA6-B251-256B51943984}" type="presOf" srcId="{8F0E5179-E1C9-4D56-9B8C-5885057B88D9}" destId="{CFF88FA4-A8B2-408D-851B-C8D25EADB95B}" srcOrd="0" destOrd="0" presId="urn:microsoft.com/office/officeart/2005/8/layout/process1"/>
    <dgm:cxn modelId="{CEC13BC6-713C-411A-B343-740884EB7077}" srcId="{1EE97387-2BC5-477E-8073-7D9F64CF2622}" destId="{12F39E65-A67F-48AC-9F68-A55A51A6DD2A}" srcOrd="1" destOrd="0" parTransId="{1140A879-9C3B-4385-B36E-10339E7573AF}" sibTransId="{46632F0D-D8DF-43C8-A733-801F9D6F71E2}"/>
    <dgm:cxn modelId="{478712D6-69C9-4AC6-A9BB-B0D8666C21FF}" type="presOf" srcId="{63B4B50D-134B-4E9E-B83F-7F54E5053EF3}" destId="{A91A9C05-0C78-4DA2-9E0A-F69C42272541}" srcOrd="0" destOrd="0" presId="urn:microsoft.com/office/officeart/2005/8/layout/process1"/>
    <dgm:cxn modelId="{B36BC1DF-FF3F-460A-8B0E-3141F2BCE03F}" type="presOf" srcId="{46632F0D-D8DF-43C8-A733-801F9D6F71E2}" destId="{5124ADC0-A8F0-4355-BC60-A11C4E155344}" srcOrd="1" destOrd="0" presId="urn:microsoft.com/office/officeart/2005/8/layout/process1"/>
    <dgm:cxn modelId="{FA8C62EF-C5BB-4407-AB70-460DA8296E54}" type="presOf" srcId="{1EE97387-2BC5-477E-8073-7D9F64CF2622}" destId="{FBA3F68F-B5F5-4419-8FDA-34D0E4DF3A62}" srcOrd="0" destOrd="0" presId="urn:microsoft.com/office/officeart/2005/8/layout/process1"/>
    <dgm:cxn modelId="{E2679C03-C795-407D-91D0-BB7EA885995E}" type="presParOf" srcId="{FBA3F68F-B5F5-4419-8FDA-34D0E4DF3A62}" destId="{CFF88FA4-A8B2-408D-851B-C8D25EADB95B}" srcOrd="0" destOrd="0" presId="urn:microsoft.com/office/officeart/2005/8/layout/process1"/>
    <dgm:cxn modelId="{3C1701E5-E4CE-4B67-B92A-2937E775E39C}" type="presParOf" srcId="{FBA3F68F-B5F5-4419-8FDA-34D0E4DF3A62}" destId="{15145B59-4632-46F4-ACCC-EAE5FBEAB338}" srcOrd="1" destOrd="0" presId="urn:microsoft.com/office/officeart/2005/8/layout/process1"/>
    <dgm:cxn modelId="{FAA986C7-FE94-488A-9B88-B2A9C557FDA2}" type="presParOf" srcId="{15145B59-4632-46F4-ACCC-EAE5FBEAB338}" destId="{901B3651-646E-4C04-B3EB-6BCF5062C390}" srcOrd="0" destOrd="0" presId="urn:microsoft.com/office/officeart/2005/8/layout/process1"/>
    <dgm:cxn modelId="{6D68273E-1E4E-4770-BCF3-299383D1934E}" type="presParOf" srcId="{FBA3F68F-B5F5-4419-8FDA-34D0E4DF3A62}" destId="{112CAE07-9CBD-4E93-B43E-5AE2930E44F6}" srcOrd="2" destOrd="0" presId="urn:microsoft.com/office/officeart/2005/8/layout/process1"/>
    <dgm:cxn modelId="{36141664-4807-4C26-9207-A3287E71CD2E}" type="presParOf" srcId="{FBA3F68F-B5F5-4419-8FDA-34D0E4DF3A62}" destId="{18B5D427-ECAA-4FBA-A344-B8F8C76740B6}" srcOrd="3" destOrd="0" presId="urn:microsoft.com/office/officeart/2005/8/layout/process1"/>
    <dgm:cxn modelId="{0C2C2152-B339-4E90-8A1A-AAD71EE472B5}" type="presParOf" srcId="{18B5D427-ECAA-4FBA-A344-B8F8C76740B6}" destId="{5124ADC0-A8F0-4355-BC60-A11C4E155344}" srcOrd="0" destOrd="0" presId="urn:microsoft.com/office/officeart/2005/8/layout/process1"/>
    <dgm:cxn modelId="{95DEECCB-641D-40CA-B263-FD574ABD6475}" type="presParOf" srcId="{FBA3F68F-B5F5-4419-8FDA-34D0E4DF3A62}" destId="{77EEE72A-3A4E-48A5-87F3-783C06E8EC6E}" srcOrd="4" destOrd="0" presId="urn:microsoft.com/office/officeart/2005/8/layout/process1"/>
    <dgm:cxn modelId="{82498832-0CFE-4E11-96E0-1804CF83DFDB}" type="presParOf" srcId="{FBA3F68F-B5F5-4419-8FDA-34D0E4DF3A62}" destId="{5C133782-3015-46EA-A490-C1A599CFE5A8}" srcOrd="5" destOrd="0" presId="urn:microsoft.com/office/officeart/2005/8/layout/process1"/>
    <dgm:cxn modelId="{963C5E1A-1E6E-41CD-BDF1-DAF156C295B0}" type="presParOf" srcId="{5C133782-3015-46EA-A490-C1A599CFE5A8}" destId="{1D7FCA6D-4464-4E11-B3F8-B3D22424E44E}" srcOrd="0" destOrd="0" presId="urn:microsoft.com/office/officeart/2005/8/layout/process1"/>
    <dgm:cxn modelId="{F4125601-6BBA-47F5-8CD7-01FED70AD043}" type="presParOf" srcId="{FBA3F68F-B5F5-4419-8FDA-34D0E4DF3A62}" destId="{A91A9C05-0C78-4DA2-9E0A-F69C42272541}"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FAD4C8-65CD-4F1D-BB46-BEC0DF3E0CB6}" type="doc">
      <dgm:prSet loTypeId="urn:microsoft.com/office/officeart/2005/8/layout/hChevron3" loCatId="process" qsTypeId="urn:microsoft.com/office/officeart/2005/8/quickstyle/simple5" qsCatId="simple" csTypeId="urn:microsoft.com/office/officeart/2005/8/colors/accent1_2" csCatId="accent1" phldr="1"/>
      <dgm:spPr/>
    </dgm:pt>
    <dgm:pt modelId="{B9F28012-794E-4FAB-90C8-553D8F30D35E}">
      <dgm:prSet phldrT="[Text]" phldr="0"/>
      <dgm:spPr/>
      <dgm:t>
        <a:bodyPr/>
        <a:lstStyle/>
        <a:p>
          <a:r>
            <a:rPr lang="en-US"/>
            <a:t>Export Data</a:t>
          </a:r>
        </a:p>
      </dgm:t>
    </dgm:pt>
    <dgm:pt modelId="{30209C21-C9FF-4B6C-B44F-F9E909E0A03A}" type="parTrans" cxnId="{7B8AB400-F12E-43E7-8480-655423631794}">
      <dgm:prSet/>
      <dgm:spPr/>
      <dgm:t>
        <a:bodyPr/>
        <a:lstStyle/>
        <a:p>
          <a:endParaRPr lang="en-US"/>
        </a:p>
      </dgm:t>
    </dgm:pt>
    <dgm:pt modelId="{3FB3C046-B28A-40FC-B0BA-D6E2B1AE9D0C}" type="sibTrans" cxnId="{7B8AB400-F12E-43E7-8480-655423631794}">
      <dgm:prSet/>
      <dgm:spPr/>
      <dgm:t>
        <a:bodyPr/>
        <a:lstStyle/>
        <a:p>
          <a:endParaRPr lang="en-US"/>
        </a:p>
      </dgm:t>
    </dgm:pt>
    <dgm:pt modelId="{3BFE2AE5-A38D-43FD-B3EF-24303D0FD5BC}">
      <dgm:prSet phldr="0"/>
      <dgm:spPr/>
      <dgm:t>
        <a:bodyPr/>
        <a:lstStyle/>
        <a:p>
          <a:pPr rtl="0"/>
          <a:r>
            <a:rPr lang="en-US"/>
            <a:t>Get HTML response from Wikipedia</a:t>
          </a:r>
        </a:p>
      </dgm:t>
    </dgm:pt>
    <dgm:pt modelId="{D6D97566-BC1D-48A1-B0F7-CB34E38B2AFD}" type="parTrans" cxnId="{908BFE64-FD9B-4BBF-8CE1-04C2EF24AC63}">
      <dgm:prSet/>
      <dgm:spPr/>
      <dgm:t>
        <a:bodyPr/>
        <a:lstStyle/>
        <a:p>
          <a:endParaRPr lang="en-US"/>
        </a:p>
      </dgm:t>
    </dgm:pt>
    <dgm:pt modelId="{E0D1104D-DC72-491C-B0E8-ACE2C9070F09}" type="sibTrans" cxnId="{908BFE64-FD9B-4BBF-8CE1-04C2EF24AC63}">
      <dgm:prSet/>
      <dgm:spPr/>
      <dgm:t>
        <a:bodyPr/>
        <a:lstStyle/>
        <a:p>
          <a:endParaRPr lang="en-US"/>
        </a:p>
      </dgm:t>
    </dgm:pt>
    <dgm:pt modelId="{2280B22E-A32F-414B-8445-4F4CB28E548A}">
      <dgm:prSet phldr="0"/>
      <dgm:spPr/>
      <dgm:t>
        <a:bodyPr/>
        <a:lstStyle/>
        <a:p>
          <a:r>
            <a:rPr lang="en-US"/>
            <a:t>Extract data with BeautifulSoup</a:t>
          </a:r>
        </a:p>
      </dgm:t>
    </dgm:pt>
    <dgm:pt modelId="{CDADB2E7-3600-4278-B660-BB5F0E0E0824}" type="parTrans" cxnId="{9333BCC2-3611-4217-BEDB-C3A6B928779E}">
      <dgm:prSet/>
      <dgm:spPr/>
      <dgm:t>
        <a:bodyPr/>
        <a:lstStyle/>
        <a:p>
          <a:endParaRPr lang="en-US"/>
        </a:p>
      </dgm:t>
    </dgm:pt>
    <dgm:pt modelId="{D26EFF00-31EC-4896-AFDE-9A2F141ECE32}" type="sibTrans" cxnId="{9333BCC2-3611-4217-BEDB-C3A6B928779E}">
      <dgm:prSet/>
      <dgm:spPr/>
      <dgm:t>
        <a:bodyPr/>
        <a:lstStyle/>
        <a:p>
          <a:endParaRPr lang="en-US"/>
        </a:p>
      </dgm:t>
    </dgm:pt>
    <dgm:pt modelId="{9B5F9AEA-1F26-4417-9DEA-C4B721F59041}">
      <dgm:prSet phldr="0"/>
      <dgm:spPr/>
      <dgm:t>
        <a:bodyPr/>
        <a:lstStyle/>
        <a:p>
          <a:r>
            <a:rPr lang="en-US"/>
            <a:t>Make Dataframe</a:t>
          </a:r>
        </a:p>
      </dgm:t>
    </dgm:pt>
    <dgm:pt modelId="{C23A2420-AD21-4BB9-98C7-A7BEEC7146BA}" type="parTrans" cxnId="{C958D438-6D61-405F-8440-12A4FEF42B94}">
      <dgm:prSet/>
      <dgm:spPr/>
      <dgm:t>
        <a:bodyPr/>
        <a:lstStyle/>
        <a:p>
          <a:endParaRPr lang="en-US"/>
        </a:p>
      </dgm:t>
    </dgm:pt>
    <dgm:pt modelId="{DE8C774D-2E24-41AC-9318-48437ECF9697}" type="sibTrans" cxnId="{C958D438-6D61-405F-8440-12A4FEF42B94}">
      <dgm:prSet/>
      <dgm:spPr/>
      <dgm:t>
        <a:bodyPr/>
        <a:lstStyle/>
        <a:p>
          <a:endParaRPr lang="en-US"/>
        </a:p>
      </dgm:t>
    </dgm:pt>
    <dgm:pt modelId="{5D9BAE37-47BC-4A14-9EC4-F6A15B4588C7}" type="pres">
      <dgm:prSet presAssocID="{27FAD4C8-65CD-4F1D-BB46-BEC0DF3E0CB6}" presName="Name0" presStyleCnt="0">
        <dgm:presLayoutVars>
          <dgm:dir/>
          <dgm:resizeHandles val="exact"/>
        </dgm:presLayoutVars>
      </dgm:prSet>
      <dgm:spPr/>
    </dgm:pt>
    <dgm:pt modelId="{CC130023-8593-4907-8992-C042853C273E}" type="pres">
      <dgm:prSet presAssocID="{3BFE2AE5-A38D-43FD-B3EF-24303D0FD5BC}" presName="parTxOnly" presStyleLbl="node1" presStyleIdx="0" presStyleCnt="4">
        <dgm:presLayoutVars>
          <dgm:bulletEnabled val="1"/>
        </dgm:presLayoutVars>
      </dgm:prSet>
      <dgm:spPr/>
    </dgm:pt>
    <dgm:pt modelId="{98726F4A-911C-4293-AA49-9763736D2234}" type="pres">
      <dgm:prSet presAssocID="{E0D1104D-DC72-491C-B0E8-ACE2C9070F09}" presName="parSpace" presStyleCnt="0"/>
      <dgm:spPr/>
    </dgm:pt>
    <dgm:pt modelId="{0A5ABD6B-D21D-4D9C-801F-CBA59F6E14AB}" type="pres">
      <dgm:prSet presAssocID="{2280B22E-A32F-414B-8445-4F4CB28E548A}" presName="parTxOnly" presStyleLbl="node1" presStyleIdx="1" presStyleCnt="4">
        <dgm:presLayoutVars>
          <dgm:bulletEnabled val="1"/>
        </dgm:presLayoutVars>
      </dgm:prSet>
      <dgm:spPr/>
    </dgm:pt>
    <dgm:pt modelId="{4F5CB0CA-1256-40DF-981B-526C896DF1E8}" type="pres">
      <dgm:prSet presAssocID="{D26EFF00-31EC-4896-AFDE-9A2F141ECE32}" presName="parSpace" presStyleCnt="0"/>
      <dgm:spPr/>
    </dgm:pt>
    <dgm:pt modelId="{62990465-60EC-4324-83EA-7FD72A86E12A}" type="pres">
      <dgm:prSet presAssocID="{9B5F9AEA-1F26-4417-9DEA-C4B721F59041}" presName="parTxOnly" presStyleLbl="node1" presStyleIdx="2" presStyleCnt="4">
        <dgm:presLayoutVars>
          <dgm:bulletEnabled val="1"/>
        </dgm:presLayoutVars>
      </dgm:prSet>
      <dgm:spPr/>
    </dgm:pt>
    <dgm:pt modelId="{471860B2-2393-4F21-A878-06BDC565D108}" type="pres">
      <dgm:prSet presAssocID="{DE8C774D-2E24-41AC-9318-48437ECF9697}" presName="parSpace" presStyleCnt="0"/>
      <dgm:spPr/>
    </dgm:pt>
    <dgm:pt modelId="{F0BF2562-F565-406C-9304-5D5D22B0BF34}" type="pres">
      <dgm:prSet presAssocID="{B9F28012-794E-4FAB-90C8-553D8F30D35E}" presName="parTxOnly" presStyleLbl="node1" presStyleIdx="3" presStyleCnt="4">
        <dgm:presLayoutVars>
          <dgm:bulletEnabled val="1"/>
        </dgm:presLayoutVars>
      </dgm:prSet>
      <dgm:spPr/>
    </dgm:pt>
  </dgm:ptLst>
  <dgm:cxnLst>
    <dgm:cxn modelId="{7B8AB400-F12E-43E7-8480-655423631794}" srcId="{27FAD4C8-65CD-4F1D-BB46-BEC0DF3E0CB6}" destId="{B9F28012-794E-4FAB-90C8-553D8F30D35E}" srcOrd="3" destOrd="0" parTransId="{30209C21-C9FF-4B6C-B44F-F9E909E0A03A}" sibTransId="{3FB3C046-B28A-40FC-B0BA-D6E2B1AE9D0C}"/>
    <dgm:cxn modelId="{0808E50A-4A28-499C-88AA-37C42722E0EB}" type="presOf" srcId="{9B5F9AEA-1F26-4417-9DEA-C4B721F59041}" destId="{62990465-60EC-4324-83EA-7FD72A86E12A}" srcOrd="0" destOrd="0" presId="urn:microsoft.com/office/officeart/2005/8/layout/hChevron3"/>
    <dgm:cxn modelId="{C5C5EE12-9B45-451C-BA0B-0AB46CF327A7}" type="presOf" srcId="{27FAD4C8-65CD-4F1D-BB46-BEC0DF3E0CB6}" destId="{5D9BAE37-47BC-4A14-9EC4-F6A15B4588C7}" srcOrd="0" destOrd="0" presId="urn:microsoft.com/office/officeart/2005/8/layout/hChevron3"/>
    <dgm:cxn modelId="{F16B5338-0414-4463-A041-4C76DEAFFFA1}" type="presOf" srcId="{2280B22E-A32F-414B-8445-4F4CB28E548A}" destId="{0A5ABD6B-D21D-4D9C-801F-CBA59F6E14AB}" srcOrd="0" destOrd="0" presId="urn:microsoft.com/office/officeart/2005/8/layout/hChevron3"/>
    <dgm:cxn modelId="{C958D438-6D61-405F-8440-12A4FEF42B94}" srcId="{27FAD4C8-65CD-4F1D-BB46-BEC0DF3E0CB6}" destId="{9B5F9AEA-1F26-4417-9DEA-C4B721F59041}" srcOrd="2" destOrd="0" parTransId="{C23A2420-AD21-4BB9-98C7-A7BEEC7146BA}" sibTransId="{DE8C774D-2E24-41AC-9318-48437ECF9697}"/>
    <dgm:cxn modelId="{C1B5BF61-A08C-4EDC-B821-34983DC47E70}" type="presOf" srcId="{3BFE2AE5-A38D-43FD-B3EF-24303D0FD5BC}" destId="{CC130023-8593-4907-8992-C042853C273E}" srcOrd="0" destOrd="0" presId="urn:microsoft.com/office/officeart/2005/8/layout/hChevron3"/>
    <dgm:cxn modelId="{908BFE64-FD9B-4BBF-8CE1-04C2EF24AC63}" srcId="{27FAD4C8-65CD-4F1D-BB46-BEC0DF3E0CB6}" destId="{3BFE2AE5-A38D-43FD-B3EF-24303D0FD5BC}" srcOrd="0" destOrd="0" parTransId="{D6D97566-BC1D-48A1-B0F7-CB34E38B2AFD}" sibTransId="{E0D1104D-DC72-491C-B0E8-ACE2C9070F09}"/>
    <dgm:cxn modelId="{C2A64153-2456-408F-86F0-DA23A92EEDEA}" type="presOf" srcId="{B9F28012-794E-4FAB-90C8-553D8F30D35E}" destId="{F0BF2562-F565-406C-9304-5D5D22B0BF34}" srcOrd="0" destOrd="0" presId="urn:microsoft.com/office/officeart/2005/8/layout/hChevron3"/>
    <dgm:cxn modelId="{9333BCC2-3611-4217-BEDB-C3A6B928779E}" srcId="{27FAD4C8-65CD-4F1D-BB46-BEC0DF3E0CB6}" destId="{2280B22E-A32F-414B-8445-4F4CB28E548A}" srcOrd="1" destOrd="0" parTransId="{CDADB2E7-3600-4278-B660-BB5F0E0E0824}" sibTransId="{D26EFF00-31EC-4896-AFDE-9A2F141ECE32}"/>
    <dgm:cxn modelId="{D5CD02B5-0A0B-4167-94BD-902B664D768B}" type="presParOf" srcId="{5D9BAE37-47BC-4A14-9EC4-F6A15B4588C7}" destId="{CC130023-8593-4907-8992-C042853C273E}" srcOrd="0" destOrd="0" presId="urn:microsoft.com/office/officeart/2005/8/layout/hChevron3"/>
    <dgm:cxn modelId="{28A5FBF4-2CF7-4951-94C6-B1610D059FED}" type="presParOf" srcId="{5D9BAE37-47BC-4A14-9EC4-F6A15B4588C7}" destId="{98726F4A-911C-4293-AA49-9763736D2234}" srcOrd="1" destOrd="0" presId="urn:microsoft.com/office/officeart/2005/8/layout/hChevron3"/>
    <dgm:cxn modelId="{02CEF2C2-033E-426E-A492-8BB259595506}" type="presParOf" srcId="{5D9BAE37-47BC-4A14-9EC4-F6A15B4588C7}" destId="{0A5ABD6B-D21D-4D9C-801F-CBA59F6E14AB}" srcOrd="2" destOrd="0" presId="urn:microsoft.com/office/officeart/2005/8/layout/hChevron3"/>
    <dgm:cxn modelId="{1D8F0DCE-301A-47EF-B5EE-6579E07365FB}" type="presParOf" srcId="{5D9BAE37-47BC-4A14-9EC4-F6A15B4588C7}" destId="{4F5CB0CA-1256-40DF-981B-526C896DF1E8}" srcOrd="3" destOrd="0" presId="urn:microsoft.com/office/officeart/2005/8/layout/hChevron3"/>
    <dgm:cxn modelId="{10617241-4D60-43FA-8ABA-35F1556785A3}" type="presParOf" srcId="{5D9BAE37-47BC-4A14-9EC4-F6A15B4588C7}" destId="{62990465-60EC-4324-83EA-7FD72A86E12A}" srcOrd="4" destOrd="0" presId="urn:microsoft.com/office/officeart/2005/8/layout/hChevron3"/>
    <dgm:cxn modelId="{BC9E85D0-4C8E-43D7-ABC9-3F2B5E0034EB}" type="presParOf" srcId="{5D9BAE37-47BC-4A14-9EC4-F6A15B4588C7}" destId="{471860B2-2393-4F21-A878-06BDC565D108}" srcOrd="5" destOrd="0" presId="urn:microsoft.com/office/officeart/2005/8/layout/hChevron3"/>
    <dgm:cxn modelId="{2DA5926C-FC5F-4B24-9B75-0DF30298A311}" type="presParOf" srcId="{5D9BAE37-47BC-4A14-9EC4-F6A15B4588C7}" destId="{F0BF2562-F565-406C-9304-5D5D22B0BF34}" srcOrd="6"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88FA4-A8B2-408D-851B-C8D25EADB95B}">
      <dsp:nvSpPr>
        <dsp:cNvPr id="0" name=""/>
        <dsp:cNvSpPr/>
      </dsp:nvSpPr>
      <dsp:spPr>
        <a:xfrm>
          <a:off x="3821" y="52238"/>
          <a:ext cx="1670900" cy="10025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SpaceX</a:t>
          </a:r>
          <a:r>
            <a:rPr lang="en-US" sz="1300" kern="1200">
              <a:latin typeface="Calibri Light" panose="020F0302020204030204"/>
            </a:rPr>
            <a:t> </a:t>
          </a:r>
          <a:r>
            <a:rPr lang="en-US" sz="1300" kern="1200"/>
            <a:t>Rest </a:t>
          </a:r>
          <a:r>
            <a:rPr lang="en-US" sz="1300" kern="1200">
              <a:latin typeface="Calibri Light" panose="020F0302020204030204"/>
            </a:rPr>
            <a:t>API call</a:t>
          </a:r>
        </a:p>
      </dsp:txBody>
      <dsp:txXfrm>
        <a:off x="33184" y="81601"/>
        <a:ext cx="1612174" cy="943814"/>
      </dsp:txXfrm>
    </dsp:sp>
    <dsp:sp modelId="{15145B59-4632-46F4-ACCC-EAE5FBEAB338}">
      <dsp:nvSpPr>
        <dsp:cNvPr id="0" name=""/>
        <dsp:cNvSpPr/>
      </dsp:nvSpPr>
      <dsp:spPr>
        <a:xfrm>
          <a:off x="1841811" y="346316"/>
          <a:ext cx="354230" cy="41438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841811" y="429193"/>
        <a:ext cx="247961" cy="248629"/>
      </dsp:txXfrm>
    </dsp:sp>
    <dsp:sp modelId="{112CAE07-9CBD-4E93-B43E-5AE2930E44F6}">
      <dsp:nvSpPr>
        <dsp:cNvPr id="0" name=""/>
        <dsp:cNvSpPr/>
      </dsp:nvSpPr>
      <dsp:spPr>
        <a:xfrm>
          <a:off x="2343082" y="52238"/>
          <a:ext cx="1670900" cy="10025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API returns</a:t>
          </a:r>
          <a:r>
            <a:rPr lang="en-US" sz="1300" kern="1200">
              <a:latin typeface="Calibri Light" panose="020F0302020204030204"/>
            </a:rPr>
            <a:t> </a:t>
          </a:r>
          <a:r>
            <a:rPr lang="en-US" sz="1300" kern="1200"/>
            <a:t>JSON file</a:t>
          </a:r>
          <a:endParaRPr lang="en-US" sz="1300" kern="1200">
            <a:latin typeface="Calibri Light" panose="020F0302020204030204"/>
          </a:endParaRPr>
        </a:p>
      </dsp:txBody>
      <dsp:txXfrm>
        <a:off x="2372445" y="81601"/>
        <a:ext cx="1612174" cy="943814"/>
      </dsp:txXfrm>
    </dsp:sp>
    <dsp:sp modelId="{18B5D427-ECAA-4FBA-A344-B8F8C76740B6}">
      <dsp:nvSpPr>
        <dsp:cNvPr id="0" name=""/>
        <dsp:cNvSpPr/>
      </dsp:nvSpPr>
      <dsp:spPr>
        <a:xfrm>
          <a:off x="4181072" y="346316"/>
          <a:ext cx="354230" cy="41438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81072" y="429193"/>
        <a:ext cx="247961" cy="248629"/>
      </dsp:txXfrm>
    </dsp:sp>
    <dsp:sp modelId="{77EEE72A-3A4E-48A5-87F3-783C06E8EC6E}">
      <dsp:nvSpPr>
        <dsp:cNvPr id="0" name=""/>
        <dsp:cNvSpPr/>
      </dsp:nvSpPr>
      <dsp:spPr>
        <a:xfrm>
          <a:off x="4682342" y="52238"/>
          <a:ext cx="1670900" cy="10025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Make</a:t>
          </a:r>
          <a:r>
            <a:rPr lang="en-US" sz="1300" kern="1200">
              <a:latin typeface="Calibri Light" panose="020F0302020204030204"/>
            </a:rPr>
            <a:t> </a:t>
          </a:r>
          <a:r>
            <a:rPr lang="en-US" sz="1300" kern="1200"/>
            <a:t>Dataframe</a:t>
          </a:r>
          <a:r>
            <a:rPr lang="en-US" sz="1300" kern="1200">
              <a:latin typeface="Calibri Light" panose="020F0302020204030204"/>
            </a:rPr>
            <a:t> </a:t>
          </a:r>
          <a:r>
            <a:rPr lang="en-US" sz="1300" kern="1200"/>
            <a:t>from JSON</a:t>
          </a:r>
          <a:endParaRPr lang="en-US" sz="1300" kern="1200">
            <a:latin typeface="Calibri Light" panose="020F0302020204030204"/>
          </a:endParaRPr>
        </a:p>
      </dsp:txBody>
      <dsp:txXfrm>
        <a:off x="4711705" y="81601"/>
        <a:ext cx="1612174" cy="943814"/>
      </dsp:txXfrm>
    </dsp:sp>
    <dsp:sp modelId="{5C133782-3015-46EA-A490-C1A599CFE5A8}">
      <dsp:nvSpPr>
        <dsp:cNvPr id="0" name=""/>
        <dsp:cNvSpPr/>
      </dsp:nvSpPr>
      <dsp:spPr>
        <a:xfrm>
          <a:off x="6520332" y="346316"/>
          <a:ext cx="354230" cy="41438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20332" y="429193"/>
        <a:ext cx="247961" cy="248629"/>
      </dsp:txXfrm>
    </dsp:sp>
    <dsp:sp modelId="{A91A9C05-0C78-4DA2-9E0A-F69C42272541}">
      <dsp:nvSpPr>
        <dsp:cNvPr id="0" name=""/>
        <dsp:cNvSpPr/>
      </dsp:nvSpPr>
      <dsp:spPr>
        <a:xfrm>
          <a:off x="7021603" y="52238"/>
          <a:ext cx="1670900" cy="10025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Clean </a:t>
          </a:r>
          <a:r>
            <a:rPr lang="en-US" sz="1300" kern="1200">
              <a:latin typeface="Calibri Light" panose="020F0302020204030204"/>
            </a:rPr>
            <a:t>Data and</a:t>
          </a:r>
          <a:r>
            <a:rPr lang="en-US" sz="1300" kern="1200"/>
            <a:t> export</a:t>
          </a:r>
          <a:r>
            <a:rPr lang="en-US" sz="1300" kern="1200">
              <a:latin typeface="Calibri Light" panose="020F0302020204030204"/>
            </a:rPr>
            <a:t> </a:t>
          </a:r>
          <a:r>
            <a:rPr lang="en-US" sz="1300" kern="1200"/>
            <a:t>it</a:t>
          </a:r>
          <a:endParaRPr lang="en-US" sz="1300" kern="1200">
            <a:latin typeface="Calibri Light" panose="020F0302020204030204"/>
          </a:endParaRPr>
        </a:p>
      </dsp:txBody>
      <dsp:txXfrm>
        <a:off x="7050966" y="81601"/>
        <a:ext cx="1612174" cy="943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30023-8593-4907-8992-C042853C273E}">
      <dsp:nvSpPr>
        <dsp:cNvPr id="0" name=""/>
        <dsp:cNvSpPr/>
      </dsp:nvSpPr>
      <dsp:spPr>
        <a:xfrm>
          <a:off x="2547" y="43380"/>
          <a:ext cx="2555932" cy="102237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rtl="0">
            <a:lnSpc>
              <a:spcPct val="90000"/>
            </a:lnSpc>
            <a:spcBef>
              <a:spcPct val="0"/>
            </a:spcBef>
            <a:spcAft>
              <a:spcPct val="35000"/>
            </a:spcAft>
            <a:buNone/>
          </a:pPr>
          <a:r>
            <a:rPr lang="en-US" sz="1100" kern="1200"/>
            <a:t>Get HTML response from Wikipedia</a:t>
          </a:r>
        </a:p>
      </dsp:txBody>
      <dsp:txXfrm>
        <a:off x="2547" y="43380"/>
        <a:ext cx="2300339" cy="1022372"/>
      </dsp:txXfrm>
    </dsp:sp>
    <dsp:sp modelId="{0A5ABD6B-D21D-4D9C-801F-CBA59F6E14AB}">
      <dsp:nvSpPr>
        <dsp:cNvPr id="0" name=""/>
        <dsp:cNvSpPr/>
      </dsp:nvSpPr>
      <dsp:spPr>
        <a:xfrm>
          <a:off x="2047293" y="43380"/>
          <a:ext cx="2555932" cy="1022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Extract data with BeautifulSoup</a:t>
          </a:r>
        </a:p>
      </dsp:txBody>
      <dsp:txXfrm>
        <a:off x="2558479" y="43380"/>
        <a:ext cx="1533560" cy="1022372"/>
      </dsp:txXfrm>
    </dsp:sp>
    <dsp:sp modelId="{62990465-60EC-4324-83EA-7FD72A86E12A}">
      <dsp:nvSpPr>
        <dsp:cNvPr id="0" name=""/>
        <dsp:cNvSpPr/>
      </dsp:nvSpPr>
      <dsp:spPr>
        <a:xfrm>
          <a:off x="4092039" y="43380"/>
          <a:ext cx="2555932" cy="1022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Make Dataframe</a:t>
          </a:r>
        </a:p>
      </dsp:txBody>
      <dsp:txXfrm>
        <a:off x="4603225" y="43380"/>
        <a:ext cx="1533560" cy="1022372"/>
      </dsp:txXfrm>
    </dsp:sp>
    <dsp:sp modelId="{F0BF2562-F565-406C-9304-5D5D22B0BF34}">
      <dsp:nvSpPr>
        <dsp:cNvPr id="0" name=""/>
        <dsp:cNvSpPr/>
      </dsp:nvSpPr>
      <dsp:spPr>
        <a:xfrm>
          <a:off x="6136785" y="43380"/>
          <a:ext cx="2555932" cy="1022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Export Data</a:t>
          </a:r>
        </a:p>
      </dsp:txBody>
      <dsp:txXfrm>
        <a:off x="6647971" y="43380"/>
        <a:ext cx="1533560" cy="10223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rony0000013/IBM_Applied_Data_Science_Capstone/blob/main/DataWrangling.ipynb" TargetMode="External"/><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github.com/rony0000013/IBM_Applied_Data_Science_Capstone/blob/main/EDA_Dat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ny0000013/IBM_Applied_Data_Science_Capstone/blob/main/EDA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ny0000013/IBM_Applied_Data_Science_Capstone/blob/main/Launch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ny0000013/IBM_Applied_Data_Science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ny0000013/IBM_Applied_Data_Science_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hyperlink" Target="http://api.spacexdata.com/v4/&#8203;" TargetMode="Externa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hyperlink" Target="https://en.wikipedia.org/w/index.php?title=List_of_Falcon_9_and_Falcon_Heavy_launches&amp;oldid=1027686922&#8203;" TargetMode="External"/><Relationship Id="rId9" Type="http://schemas.microsoft.com/office/2007/relationships/diagramDrawing" Target="../diagrams/drawing1.xml"/><Relationship Id="rId14"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hyperlink" Target="https://github.com/rony0000013/IBM_Applied_Data_Science_Capstone/blob/main/DataCollection_API.ipynb" TargetMode="External"/><Relationship Id="rId4" Type="http://schemas.openxmlformats.org/officeDocument/2006/relationships/image" Target="../media/image13.jpe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hyperlink" Target="https://github.com/rony0000013/IBM_Applied_Data_Science_Capstone/blob/main/DataCollection_Webscraping.ipynb" TargetMode="External"/><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Rounak Sen</a:t>
            </a:r>
          </a:p>
          <a:p>
            <a:r>
              <a:rPr lang="en-US">
                <a:solidFill>
                  <a:schemeClr val="bg2"/>
                </a:solidFill>
                <a:latin typeface="Abadi"/>
                <a:ea typeface="SF Pro" pitchFamily="2" charset="0"/>
                <a:cs typeface="SF Pro" pitchFamily="2" charset="0"/>
              </a:rPr>
              <a:t>11/06/2022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6" name="TextBox 1">
            <a:extLst>
              <a:ext uri="{FF2B5EF4-FFF2-40B4-BE49-F238E27FC236}">
                <a16:creationId xmlns:a16="http://schemas.microsoft.com/office/drawing/2014/main" id="{C30939AC-278E-BE18-1B01-B81E864F9BD4}"/>
              </a:ext>
            </a:extLst>
          </p:cNvPr>
          <p:cNvSpPr txBox="1"/>
          <p:nvPr/>
        </p:nvSpPr>
        <p:spPr>
          <a:xfrm>
            <a:off x="482600" y="1246915"/>
            <a:ext cx="11226800"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ea typeface="+mn-lt"/>
                <a:cs typeface="+mn-lt"/>
              </a:rPr>
              <a:t>• In the dataset, there are several cases where the booster did not land successfully.</a:t>
            </a:r>
            <a:endParaRPr lang="en-US" sz="1600">
              <a:cs typeface="Calibri"/>
            </a:endParaRPr>
          </a:p>
          <a:p>
            <a:r>
              <a:rPr lang="en-US" sz="1600">
                <a:ea typeface="+mn-lt"/>
                <a:cs typeface="+mn-lt"/>
              </a:rPr>
              <a:t>      •True Ocean, True RTLS, True ASDS means the mission has been successful.</a:t>
            </a:r>
            <a:endParaRPr lang="en-US" sz="1600">
              <a:cs typeface="Calibri"/>
            </a:endParaRPr>
          </a:p>
          <a:p>
            <a:r>
              <a:rPr lang="en-US" sz="1600">
                <a:ea typeface="+mn-lt"/>
                <a:cs typeface="+mn-lt"/>
              </a:rPr>
              <a:t>      •False Ocean, False RTLS, False ASDS means the mission was a failure.</a:t>
            </a:r>
            <a:endParaRPr lang="en-US" sz="1600">
              <a:cs typeface="Calibri"/>
            </a:endParaRPr>
          </a:p>
          <a:p>
            <a:r>
              <a:rPr lang="en-US" sz="1600">
                <a:ea typeface="+mn-lt"/>
                <a:cs typeface="+mn-lt"/>
              </a:rPr>
              <a:t>• We need to transform string variables into categorical variables where 1 means the mission has been successful and 0 means the mission was a failure.</a:t>
            </a:r>
            <a:endParaRPr lang="en-US" sz="1600">
              <a:cs typeface="Calibri" panose="020F0502020204030204"/>
            </a:endParaRPr>
          </a:p>
        </p:txBody>
      </p:sp>
      <p:sp>
        <p:nvSpPr>
          <p:cNvPr id="7" name="TextBox 1">
            <a:extLst>
              <a:ext uri="{FF2B5EF4-FFF2-40B4-BE49-F238E27FC236}">
                <a16:creationId xmlns:a16="http://schemas.microsoft.com/office/drawing/2014/main" id="{DF2F7312-0BF3-3D1C-53D9-1DF830D711A2}"/>
              </a:ext>
            </a:extLst>
          </p:cNvPr>
          <p:cNvSpPr txBox="1"/>
          <p:nvPr/>
        </p:nvSpPr>
        <p:spPr>
          <a:xfrm>
            <a:off x="482600" y="2607733"/>
            <a:ext cx="3378199"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1. Calculate launches number for each site</a:t>
            </a:r>
            <a:endParaRPr lang="en-US" sz="1400"/>
          </a:p>
        </p:txBody>
      </p:sp>
      <p:sp>
        <p:nvSpPr>
          <p:cNvPr id="9" name="TextBox 2">
            <a:extLst>
              <a:ext uri="{FF2B5EF4-FFF2-40B4-BE49-F238E27FC236}">
                <a16:creationId xmlns:a16="http://schemas.microsoft.com/office/drawing/2014/main" id="{6F95D9BF-7148-4948-9980-A38E05FF6232}"/>
              </a:ext>
            </a:extLst>
          </p:cNvPr>
          <p:cNvSpPr txBox="1"/>
          <p:nvPr/>
        </p:nvSpPr>
        <p:spPr>
          <a:xfrm>
            <a:off x="7958666" y="4749800"/>
            <a:ext cx="300566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5. Export to file for each site</a:t>
            </a:r>
            <a:endParaRPr lang="en-US" sz="1400">
              <a:cs typeface="Calibri"/>
            </a:endParaRPr>
          </a:p>
        </p:txBody>
      </p:sp>
      <p:sp>
        <p:nvSpPr>
          <p:cNvPr id="10" name="TextBox 3">
            <a:extLst>
              <a:ext uri="{FF2B5EF4-FFF2-40B4-BE49-F238E27FC236}">
                <a16:creationId xmlns:a16="http://schemas.microsoft.com/office/drawing/2014/main" id="{DBC747CA-BCF6-1A4D-817F-E181B3201638}"/>
              </a:ext>
            </a:extLst>
          </p:cNvPr>
          <p:cNvSpPr txBox="1"/>
          <p:nvPr/>
        </p:nvSpPr>
        <p:spPr>
          <a:xfrm>
            <a:off x="4047066" y="2624666"/>
            <a:ext cx="3632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3. Calculate number and occurrence of mission outcome per orbit type</a:t>
            </a:r>
            <a:endParaRPr lang="en-US" sz="1400">
              <a:cs typeface="Calibri" panose="020F0502020204030204"/>
            </a:endParaRPr>
          </a:p>
        </p:txBody>
      </p:sp>
      <p:sp>
        <p:nvSpPr>
          <p:cNvPr id="11" name="TextBox 4">
            <a:extLst>
              <a:ext uri="{FF2B5EF4-FFF2-40B4-BE49-F238E27FC236}">
                <a16:creationId xmlns:a16="http://schemas.microsoft.com/office/drawing/2014/main" id="{2C9C10D9-D955-A99C-663D-B9E1E1271FF6}"/>
              </a:ext>
            </a:extLst>
          </p:cNvPr>
          <p:cNvSpPr txBox="1"/>
          <p:nvPr/>
        </p:nvSpPr>
        <p:spPr>
          <a:xfrm>
            <a:off x="541866" y="4106334"/>
            <a:ext cx="3539066"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2. Calculate the number and occurrence of each orbit</a:t>
            </a:r>
            <a:endParaRPr lang="en-US" sz="1400">
              <a:cs typeface="Calibri" panose="020F0502020204030204"/>
            </a:endParaRPr>
          </a:p>
        </p:txBody>
      </p:sp>
      <p:sp>
        <p:nvSpPr>
          <p:cNvPr id="14" name="TextBox 1">
            <a:extLst>
              <a:ext uri="{FF2B5EF4-FFF2-40B4-BE49-F238E27FC236}">
                <a16:creationId xmlns:a16="http://schemas.microsoft.com/office/drawing/2014/main" id="{DEE9A3AC-2E75-19AB-7E5E-B0C6B74FDE1A}"/>
              </a:ext>
            </a:extLst>
          </p:cNvPr>
          <p:cNvSpPr txBox="1"/>
          <p:nvPr/>
        </p:nvSpPr>
        <p:spPr>
          <a:xfrm>
            <a:off x="7958667" y="2624666"/>
            <a:ext cx="358140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4. Create landing outcome label from Outcome column</a:t>
            </a:r>
            <a:endParaRPr lang="en-US" sz="1400"/>
          </a:p>
        </p:txBody>
      </p:sp>
      <p:pic>
        <p:nvPicPr>
          <p:cNvPr id="3" name="Picture 14" descr="Table&#10;&#10;Description automatically generated">
            <a:extLst>
              <a:ext uri="{FF2B5EF4-FFF2-40B4-BE49-F238E27FC236}">
                <a16:creationId xmlns:a16="http://schemas.microsoft.com/office/drawing/2014/main" id="{D6A9DF2B-03CA-8A38-35BD-2F57E90E4B89}"/>
              </a:ext>
            </a:extLst>
          </p:cNvPr>
          <p:cNvPicPr>
            <a:picLocks noChangeAspect="1"/>
          </p:cNvPicPr>
          <p:nvPr/>
        </p:nvPicPr>
        <p:blipFill rotWithShape="1">
          <a:blip r:embed="rId3"/>
          <a:srcRect t="4129" b="730"/>
          <a:stretch/>
        </p:blipFill>
        <p:spPr>
          <a:xfrm>
            <a:off x="728133" y="2883624"/>
            <a:ext cx="2743200" cy="1096671"/>
          </a:xfrm>
          <a:prstGeom prst="rect">
            <a:avLst/>
          </a:prstGeom>
        </p:spPr>
      </p:pic>
      <p:pic>
        <p:nvPicPr>
          <p:cNvPr id="15" name="Picture 15" descr="Table&#10;&#10;Description automatically generated">
            <a:extLst>
              <a:ext uri="{FF2B5EF4-FFF2-40B4-BE49-F238E27FC236}">
                <a16:creationId xmlns:a16="http://schemas.microsoft.com/office/drawing/2014/main" id="{B96BEA84-7CD9-A165-35C9-819F8A2304CA}"/>
              </a:ext>
            </a:extLst>
          </p:cNvPr>
          <p:cNvPicPr>
            <a:picLocks noChangeAspect="1"/>
          </p:cNvPicPr>
          <p:nvPr/>
        </p:nvPicPr>
        <p:blipFill>
          <a:blip r:embed="rId4"/>
          <a:stretch>
            <a:fillRect/>
          </a:stretch>
        </p:blipFill>
        <p:spPr>
          <a:xfrm>
            <a:off x="1507596" y="4368271"/>
            <a:ext cx="1861607" cy="1948392"/>
          </a:xfrm>
          <a:prstGeom prst="rect">
            <a:avLst/>
          </a:prstGeom>
        </p:spPr>
      </p:pic>
      <p:pic>
        <p:nvPicPr>
          <p:cNvPr id="16" name="Picture 16" descr="Table&#10;&#10;Description automatically generated">
            <a:extLst>
              <a:ext uri="{FF2B5EF4-FFF2-40B4-BE49-F238E27FC236}">
                <a16:creationId xmlns:a16="http://schemas.microsoft.com/office/drawing/2014/main" id="{9DB4A758-FA6E-A0C0-D2A0-F486B4DB36FA}"/>
              </a:ext>
            </a:extLst>
          </p:cNvPr>
          <p:cNvPicPr>
            <a:picLocks noChangeAspect="1"/>
          </p:cNvPicPr>
          <p:nvPr/>
        </p:nvPicPr>
        <p:blipFill>
          <a:blip r:embed="rId5"/>
          <a:stretch>
            <a:fillRect/>
          </a:stretch>
        </p:blipFill>
        <p:spPr>
          <a:xfrm>
            <a:off x="4047067" y="3150584"/>
            <a:ext cx="3632199" cy="2004633"/>
          </a:xfrm>
          <a:prstGeom prst="rect">
            <a:avLst/>
          </a:prstGeom>
        </p:spPr>
      </p:pic>
      <p:pic>
        <p:nvPicPr>
          <p:cNvPr id="17" name="Picture 17" descr="Text&#10;&#10;Description automatically generated">
            <a:extLst>
              <a:ext uri="{FF2B5EF4-FFF2-40B4-BE49-F238E27FC236}">
                <a16:creationId xmlns:a16="http://schemas.microsoft.com/office/drawing/2014/main" id="{E34529A5-FBB0-7119-821C-09B5506F8B16}"/>
              </a:ext>
            </a:extLst>
          </p:cNvPr>
          <p:cNvPicPr>
            <a:picLocks noChangeAspect="1"/>
          </p:cNvPicPr>
          <p:nvPr/>
        </p:nvPicPr>
        <p:blipFill>
          <a:blip r:embed="rId6"/>
          <a:stretch>
            <a:fillRect/>
          </a:stretch>
        </p:blipFill>
        <p:spPr>
          <a:xfrm>
            <a:off x="8652933" y="2908327"/>
            <a:ext cx="2743200" cy="1566279"/>
          </a:xfrm>
          <a:prstGeom prst="rect">
            <a:avLst/>
          </a:prstGeom>
        </p:spPr>
      </p:pic>
      <p:pic>
        <p:nvPicPr>
          <p:cNvPr id="18" name="Picture 18">
            <a:extLst>
              <a:ext uri="{FF2B5EF4-FFF2-40B4-BE49-F238E27FC236}">
                <a16:creationId xmlns:a16="http://schemas.microsoft.com/office/drawing/2014/main" id="{61606EC8-ED54-0FD2-3D70-584673C4BC86}"/>
              </a:ext>
            </a:extLst>
          </p:cNvPr>
          <p:cNvPicPr>
            <a:picLocks noChangeAspect="1"/>
          </p:cNvPicPr>
          <p:nvPr/>
        </p:nvPicPr>
        <p:blipFill>
          <a:blip r:embed="rId7"/>
          <a:stretch>
            <a:fillRect/>
          </a:stretch>
        </p:blipFill>
        <p:spPr>
          <a:xfrm>
            <a:off x="8017933" y="5159147"/>
            <a:ext cx="3471333" cy="248107"/>
          </a:xfrm>
          <a:prstGeom prst="rect">
            <a:avLst/>
          </a:prstGeom>
        </p:spPr>
      </p:pic>
      <p:sp>
        <p:nvSpPr>
          <p:cNvPr id="19" name="TextBox 18">
            <a:extLst>
              <a:ext uri="{FF2B5EF4-FFF2-40B4-BE49-F238E27FC236}">
                <a16:creationId xmlns:a16="http://schemas.microsoft.com/office/drawing/2014/main" id="{9C7FDFF3-37D8-A333-DFCB-D654E6F62900}"/>
              </a:ext>
            </a:extLst>
          </p:cNvPr>
          <p:cNvSpPr txBox="1"/>
          <p:nvPr/>
        </p:nvSpPr>
        <p:spPr>
          <a:xfrm>
            <a:off x="5180298" y="5851118"/>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mn-lt"/>
                <a:cs typeface="+mn-lt"/>
                <a:hlinkClick r:id="rId8"/>
              </a:rPr>
              <a:t>Link to Code</a:t>
            </a: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2" name="TextBox 1">
            <a:extLst>
              <a:ext uri="{FF2B5EF4-FFF2-40B4-BE49-F238E27FC236}">
                <a16:creationId xmlns:a16="http://schemas.microsoft.com/office/drawing/2014/main" id="{E1C21549-C21A-2261-C2B1-53C801052F72}"/>
              </a:ext>
            </a:extLst>
          </p:cNvPr>
          <p:cNvSpPr txBox="1"/>
          <p:nvPr/>
        </p:nvSpPr>
        <p:spPr>
          <a:xfrm>
            <a:off x="621323" y="1568938"/>
            <a:ext cx="4413737" cy="3399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 Scatter Graphs </a:t>
            </a:r>
            <a:endParaRPr lang="en-US" sz="2800">
              <a:cs typeface="Calibri" panose="020F0502020204030204"/>
            </a:endParaRPr>
          </a:p>
          <a:p>
            <a:endParaRPr lang="en-US" sz="1000">
              <a:cs typeface="Calibri"/>
            </a:endParaRPr>
          </a:p>
          <a:p>
            <a:pPr marL="285750" indent="-285750">
              <a:lnSpc>
                <a:spcPct val="150000"/>
              </a:lnSpc>
              <a:buFont typeface="Arial"/>
              <a:buChar char="•"/>
            </a:pPr>
            <a:r>
              <a:rPr lang="en-US" sz="2000"/>
              <a:t>Flight Number vs. Payload Mass </a:t>
            </a:r>
            <a:endParaRPr lang="en-US" sz="2000">
              <a:cs typeface="Calibri"/>
            </a:endParaRPr>
          </a:p>
          <a:p>
            <a:pPr marL="285750" indent="-285750">
              <a:lnSpc>
                <a:spcPct val="150000"/>
              </a:lnSpc>
              <a:buFont typeface="Arial"/>
              <a:buChar char="•"/>
            </a:pPr>
            <a:r>
              <a:rPr lang="en-US" sz="2000"/>
              <a:t>Flight Number vs. Launch Site </a:t>
            </a:r>
            <a:endParaRPr lang="en-US" sz="2000">
              <a:cs typeface="Calibri"/>
            </a:endParaRPr>
          </a:p>
          <a:p>
            <a:pPr marL="285750" indent="-285750">
              <a:lnSpc>
                <a:spcPct val="150000"/>
              </a:lnSpc>
              <a:buFont typeface="Arial"/>
              <a:buChar char="•"/>
            </a:pPr>
            <a:r>
              <a:rPr lang="en-US" sz="2000"/>
              <a:t>Payload vs. Launch Site </a:t>
            </a:r>
            <a:endParaRPr lang="en-US" sz="2000">
              <a:cs typeface="Calibri" panose="020F0502020204030204"/>
            </a:endParaRPr>
          </a:p>
          <a:p>
            <a:pPr marL="285750" indent="-285750">
              <a:lnSpc>
                <a:spcPct val="150000"/>
              </a:lnSpc>
              <a:buFont typeface="Arial"/>
              <a:buChar char="•"/>
            </a:pPr>
            <a:r>
              <a:rPr lang="en-US" sz="2000"/>
              <a:t>Orbit vs. Flight Number </a:t>
            </a:r>
            <a:endParaRPr lang="en-US" sz="2000">
              <a:cs typeface="Calibri"/>
            </a:endParaRPr>
          </a:p>
          <a:p>
            <a:pPr marL="285750" indent="-285750">
              <a:lnSpc>
                <a:spcPct val="150000"/>
              </a:lnSpc>
              <a:buFont typeface="Arial"/>
              <a:buChar char="•"/>
            </a:pPr>
            <a:r>
              <a:rPr lang="en-US" sz="2000"/>
              <a:t>Payload vs. Orbit Type </a:t>
            </a:r>
            <a:endParaRPr lang="en-US" sz="2000">
              <a:cs typeface="Calibri"/>
            </a:endParaRPr>
          </a:p>
          <a:p>
            <a:pPr marL="285750" indent="-285750">
              <a:lnSpc>
                <a:spcPct val="150000"/>
              </a:lnSpc>
              <a:buFont typeface="Arial"/>
              <a:buChar char="•"/>
            </a:pPr>
            <a:r>
              <a:rPr lang="en-US" sz="2000"/>
              <a:t>Orbit vs. Payload Mass</a:t>
            </a:r>
            <a:endParaRPr lang="en-US" sz="2000">
              <a:cs typeface="Calibri"/>
            </a:endParaRPr>
          </a:p>
        </p:txBody>
      </p:sp>
      <p:sp>
        <p:nvSpPr>
          <p:cNvPr id="6" name="TextBox 5">
            <a:extLst>
              <a:ext uri="{FF2B5EF4-FFF2-40B4-BE49-F238E27FC236}">
                <a16:creationId xmlns:a16="http://schemas.microsoft.com/office/drawing/2014/main" id="{23548528-64D0-C18A-5F7A-2CAAE0430E16}"/>
              </a:ext>
            </a:extLst>
          </p:cNvPr>
          <p:cNvSpPr txBox="1"/>
          <p:nvPr/>
        </p:nvSpPr>
        <p:spPr>
          <a:xfrm>
            <a:off x="308708" y="5017476"/>
            <a:ext cx="50389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t>Scatter plots show relationship between</a:t>
            </a:r>
            <a:endParaRPr lang="en-US" i="1">
              <a:cs typeface="Calibri"/>
            </a:endParaRPr>
          </a:p>
          <a:p>
            <a:pPr algn="ctr"/>
            <a:r>
              <a:rPr lang="en-US" i="1"/>
              <a:t>variables. This relationship is called the correlation.</a:t>
            </a:r>
            <a:endParaRPr lang="en-US" i="1">
              <a:cs typeface="Calibri"/>
            </a:endParaRPr>
          </a:p>
        </p:txBody>
      </p:sp>
      <p:sp>
        <p:nvSpPr>
          <p:cNvPr id="7" name="TextBox 6">
            <a:extLst>
              <a:ext uri="{FF2B5EF4-FFF2-40B4-BE49-F238E27FC236}">
                <a16:creationId xmlns:a16="http://schemas.microsoft.com/office/drawing/2014/main" id="{C20C26C6-9E54-151B-621B-377E7A5E2026}"/>
              </a:ext>
            </a:extLst>
          </p:cNvPr>
          <p:cNvSpPr txBox="1"/>
          <p:nvPr/>
        </p:nvSpPr>
        <p:spPr>
          <a:xfrm>
            <a:off x="5984631" y="2487246"/>
            <a:ext cx="47361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t>Bar graphs show the relationship between numeric and categoric variables</a:t>
            </a:r>
          </a:p>
        </p:txBody>
      </p:sp>
      <p:sp>
        <p:nvSpPr>
          <p:cNvPr id="8" name="TextBox 7">
            <a:extLst>
              <a:ext uri="{FF2B5EF4-FFF2-40B4-BE49-F238E27FC236}">
                <a16:creationId xmlns:a16="http://schemas.microsoft.com/office/drawing/2014/main" id="{77CFB1FD-E528-3381-55CD-EFE0FA7661FE}"/>
              </a:ext>
            </a:extLst>
          </p:cNvPr>
          <p:cNvSpPr txBox="1"/>
          <p:nvPr/>
        </p:nvSpPr>
        <p:spPr>
          <a:xfrm>
            <a:off x="5759938" y="4880707"/>
            <a:ext cx="561535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t>Line graphs show data variables and their trends.</a:t>
            </a:r>
            <a:endParaRPr lang="en-US" i="1">
              <a:cs typeface="Calibri"/>
            </a:endParaRPr>
          </a:p>
          <a:p>
            <a:pPr algn="ctr"/>
            <a:r>
              <a:rPr lang="en-US" i="1"/>
              <a:t>Line graphs can help to show global behavior</a:t>
            </a:r>
            <a:endParaRPr lang="en-US" i="1">
              <a:cs typeface="Calibri"/>
            </a:endParaRPr>
          </a:p>
          <a:p>
            <a:pPr algn="ctr"/>
            <a:r>
              <a:rPr lang="en-US" i="1"/>
              <a:t>and make prediction for unseen data.</a:t>
            </a:r>
            <a:endParaRPr lang="en-US" i="1">
              <a:cs typeface="Calibri"/>
            </a:endParaRPr>
          </a:p>
        </p:txBody>
      </p:sp>
      <p:pic>
        <p:nvPicPr>
          <p:cNvPr id="9" name="Graphic 9" descr="Bar chart with solid fill">
            <a:extLst>
              <a:ext uri="{FF2B5EF4-FFF2-40B4-BE49-F238E27FC236}">
                <a16:creationId xmlns:a16="http://schemas.microsoft.com/office/drawing/2014/main" id="{6E0FA860-6234-EC4B-F21C-56DBB8A95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9108" y="1271954"/>
            <a:ext cx="1305168" cy="1305168"/>
          </a:xfrm>
          <a:prstGeom prst="rect">
            <a:avLst/>
          </a:prstGeom>
        </p:spPr>
      </p:pic>
      <p:sp>
        <p:nvSpPr>
          <p:cNvPr id="10" name="TextBox 9">
            <a:extLst>
              <a:ext uri="{FF2B5EF4-FFF2-40B4-BE49-F238E27FC236}">
                <a16:creationId xmlns:a16="http://schemas.microsoft.com/office/drawing/2014/main" id="{D3D61A3C-520A-89B7-FC35-00932CAE708C}"/>
              </a:ext>
            </a:extLst>
          </p:cNvPr>
          <p:cNvSpPr txBox="1"/>
          <p:nvPr/>
        </p:nvSpPr>
        <p:spPr>
          <a:xfrm>
            <a:off x="6766170" y="3864708"/>
            <a:ext cx="328050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 Line Graph </a:t>
            </a:r>
            <a:endParaRPr lang="en-US"/>
          </a:p>
          <a:p>
            <a:pPr marL="285750" indent="-285750">
              <a:buFont typeface="Arial"/>
              <a:buChar char="•"/>
            </a:pPr>
            <a:r>
              <a:rPr lang="en-US" sz="2000"/>
              <a:t> Success rate vs. Year</a:t>
            </a:r>
            <a:endParaRPr lang="en-US" sz="2000">
              <a:cs typeface="Calibri" panose="020F0502020204030204"/>
            </a:endParaRPr>
          </a:p>
        </p:txBody>
      </p:sp>
      <p:sp>
        <p:nvSpPr>
          <p:cNvPr id="11" name="TextBox 10">
            <a:extLst>
              <a:ext uri="{FF2B5EF4-FFF2-40B4-BE49-F238E27FC236}">
                <a16:creationId xmlns:a16="http://schemas.microsoft.com/office/drawing/2014/main" id="{D42502F6-BE9F-F307-F5A6-4B5F0D3B37F8}"/>
              </a:ext>
            </a:extLst>
          </p:cNvPr>
          <p:cNvSpPr txBox="1"/>
          <p:nvPr/>
        </p:nvSpPr>
        <p:spPr>
          <a:xfrm>
            <a:off x="6981092" y="156893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 Bar Graph</a:t>
            </a:r>
            <a:endParaRPr lang="en-US" sz="2800">
              <a:cs typeface="Calibri"/>
            </a:endParaRPr>
          </a:p>
          <a:p>
            <a:pPr marL="342900" indent="-342900">
              <a:buFont typeface="Arial"/>
              <a:buChar char="•"/>
            </a:pPr>
            <a:r>
              <a:rPr lang="en-US" sz="2000"/>
              <a:t>Success rate vs. Orbit</a:t>
            </a:r>
            <a:endParaRPr lang="en-US" sz="2000">
              <a:cs typeface="Calibri"/>
            </a:endParaRPr>
          </a:p>
        </p:txBody>
      </p:sp>
      <p:pic>
        <p:nvPicPr>
          <p:cNvPr id="14" name="Picture 14">
            <a:extLst>
              <a:ext uri="{FF2B5EF4-FFF2-40B4-BE49-F238E27FC236}">
                <a16:creationId xmlns:a16="http://schemas.microsoft.com/office/drawing/2014/main" id="{E932D63C-A4FB-807C-6A49-0503EA36BFAF}"/>
              </a:ext>
            </a:extLst>
          </p:cNvPr>
          <p:cNvPicPr>
            <a:picLocks noChangeAspect="1"/>
          </p:cNvPicPr>
          <p:nvPr/>
        </p:nvPicPr>
        <p:blipFill>
          <a:blip r:embed="rId5"/>
          <a:stretch>
            <a:fillRect/>
          </a:stretch>
        </p:blipFill>
        <p:spPr>
          <a:xfrm>
            <a:off x="9716477" y="3493477"/>
            <a:ext cx="1170355" cy="1170355"/>
          </a:xfrm>
          <a:prstGeom prst="rect">
            <a:avLst/>
          </a:prstGeom>
        </p:spPr>
      </p:pic>
      <p:pic>
        <p:nvPicPr>
          <p:cNvPr id="15" name="Picture 15" descr="Icon&#10;&#10;Description automatically generated">
            <a:extLst>
              <a:ext uri="{FF2B5EF4-FFF2-40B4-BE49-F238E27FC236}">
                <a16:creationId xmlns:a16="http://schemas.microsoft.com/office/drawing/2014/main" id="{07FC4B12-77D1-06BA-9E66-FBAF36F2917C}"/>
              </a:ext>
            </a:extLst>
          </p:cNvPr>
          <p:cNvPicPr>
            <a:picLocks noChangeAspect="1"/>
          </p:cNvPicPr>
          <p:nvPr/>
        </p:nvPicPr>
        <p:blipFill>
          <a:blip r:embed="rId6"/>
          <a:stretch>
            <a:fillRect/>
          </a:stretch>
        </p:blipFill>
        <p:spPr>
          <a:xfrm>
            <a:off x="4614129" y="1800592"/>
            <a:ext cx="1644894" cy="1625356"/>
          </a:xfrm>
          <a:prstGeom prst="rect">
            <a:avLst/>
          </a:prstGeom>
        </p:spPr>
      </p:pic>
      <p:sp>
        <p:nvSpPr>
          <p:cNvPr id="17" name="TextBox 16">
            <a:extLst>
              <a:ext uri="{FF2B5EF4-FFF2-40B4-BE49-F238E27FC236}">
                <a16:creationId xmlns:a16="http://schemas.microsoft.com/office/drawing/2014/main" id="{4E2DF17F-3399-B095-5D14-3F03C3231BC1}"/>
              </a:ext>
            </a:extLst>
          </p:cNvPr>
          <p:cNvSpPr txBox="1"/>
          <p:nvPr/>
        </p:nvSpPr>
        <p:spPr>
          <a:xfrm>
            <a:off x="5346375" y="5851118"/>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mn-lt"/>
                <a:cs typeface="+mn-lt"/>
                <a:hlinkClick r:id="rId7"/>
              </a:rPr>
              <a:t>Link to Code</a:t>
            </a:r>
            <a:endParaRPr lang="en-US"/>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TextBox 1">
            <a:extLst>
              <a:ext uri="{FF2B5EF4-FFF2-40B4-BE49-F238E27FC236}">
                <a16:creationId xmlns:a16="http://schemas.microsoft.com/office/drawing/2014/main" id="{1276331E-9E0F-65BB-58B9-6BA3ECA77B94}"/>
              </a:ext>
            </a:extLst>
          </p:cNvPr>
          <p:cNvSpPr txBox="1"/>
          <p:nvPr/>
        </p:nvSpPr>
        <p:spPr>
          <a:xfrm>
            <a:off x="5346374" y="6036733"/>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mn-lt"/>
                <a:cs typeface="+mn-lt"/>
                <a:hlinkClick r:id="rId3"/>
              </a:rPr>
              <a:t>Link to Code</a:t>
            </a:r>
            <a:endParaRPr lang="en-US"/>
          </a:p>
        </p:txBody>
      </p:sp>
      <p:sp>
        <p:nvSpPr>
          <p:cNvPr id="7" name="TextBox 6">
            <a:extLst>
              <a:ext uri="{FF2B5EF4-FFF2-40B4-BE49-F238E27FC236}">
                <a16:creationId xmlns:a16="http://schemas.microsoft.com/office/drawing/2014/main" id="{B7DFC9B6-36A3-8906-E7FC-E1BC07E09156}"/>
              </a:ext>
            </a:extLst>
          </p:cNvPr>
          <p:cNvSpPr txBox="1"/>
          <p:nvPr/>
        </p:nvSpPr>
        <p:spPr>
          <a:xfrm>
            <a:off x="640862" y="1295401"/>
            <a:ext cx="1124243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 We performed SQL queries to gather and understand data from dataset: </a:t>
            </a:r>
            <a:endParaRPr lang="en-US"/>
          </a:p>
          <a:p>
            <a:r>
              <a:rPr lang="en-US" sz="2000"/>
              <a:t>• Displaying the names of the unique launch sites in the space mission. </a:t>
            </a:r>
            <a:endParaRPr lang="en-US">
              <a:cs typeface="Calibri"/>
            </a:endParaRPr>
          </a:p>
          <a:p>
            <a:r>
              <a:rPr lang="en-US" sz="2000"/>
              <a:t>• Display 5 records where launch sites begin with the string 'CCA' </a:t>
            </a:r>
            <a:endParaRPr lang="en-US"/>
          </a:p>
          <a:p>
            <a:r>
              <a:rPr lang="en-US" sz="2000"/>
              <a:t>• Display the total payload mass carried by boosters launched by NASA (CRS). </a:t>
            </a:r>
            <a:endParaRPr lang="en-US"/>
          </a:p>
          <a:p>
            <a:r>
              <a:rPr lang="en-US" sz="2000"/>
              <a:t>• Display average payload mass carried by booster version F9 v1.1. </a:t>
            </a:r>
            <a:endParaRPr lang="en-US"/>
          </a:p>
          <a:p>
            <a:r>
              <a:rPr lang="en-US" sz="2000"/>
              <a:t>• List the date when the first successful landing outcome in ground pad was achieved. </a:t>
            </a:r>
            <a:endParaRPr lang="en-US"/>
          </a:p>
          <a:p>
            <a:r>
              <a:rPr lang="en-US" sz="2000"/>
              <a:t>• List the names of the boosters which have success in drone ship and have payload mass greater than 4000 but less than 6000. </a:t>
            </a:r>
            <a:endParaRPr lang="en-US"/>
          </a:p>
          <a:p>
            <a:r>
              <a:rPr lang="en-US" sz="2000"/>
              <a:t>• List the total number of successful and failure mission outcomes. </a:t>
            </a:r>
            <a:endParaRPr lang="en-US"/>
          </a:p>
          <a:p>
            <a:r>
              <a:rPr lang="en-US" sz="2000"/>
              <a:t>• List the names of the booster_versions which have carried the maximum payload mass. </a:t>
            </a:r>
            <a:endParaRPr lang="en-US"/>
          </a:p>
          <a:p>
            <a:r>
              <a:rPr lang="en-US" sz="2000"/>
              <a:t>• List the records which will display the month names, failure </a:t>
            </a:r>
            <a:r>
              <a:rPr lang="en-US" sz="2000" err="1"/>
              <a:t>landing_failure</a:t>
            </a:r>
            <a:r>
              <a:rPr lang="en-US" sz="2000"/>
              <a:t> </a:t>
            </a:r>
            <a:r>
              <a:rPr lang="en-US" sz="2000" err="1"/>
              <a:t>landing_outcomes</a:t>
            </a:r>
            <a:r>
              <a:rPr lang="en-US" sz="2000"/>
              <a:t> in drone ship, booster versions, launch_site for the months in year 2015. </a:t>
            </a:r>
            <a:endParaRPr lang="en-US"/>
          </a:p>
          <a:p>
            <a:r>
              <a:rPr lang="en-US" sz="2000"/>
              <a:t>• Rank the count of successful </a:t>
            </a:r>
            <a:r>
              <a:rPr lang="en-US" sz="2000" err="1"/>
              <a:t>landing_outcomes</a:t>
            </a:r>
            <a:r>
              <a:rPr lang="en-US" sz="2000"/>
              <a:t> between the date 04-06-2010 and 20-03-2017 in descending order.</a:t>
            </a:r>
            <a:endParaRPr lang="en-US">
              <a:cs typeface="Calibr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2" name="TextBox 1">
            <a:extLst>
              <a:ext uri="{FF2B5EF4-FFF2-40B4-BE49-F238E27FC236}">
                <a16:creationId xmlns:a16="http://schemas.microsoft.com/office/drawing/2014/main" id="{CF41436D-6AAC-50BD-C051-6380A589A7E3}"/>
              </a:ext>
            </a:extLst>
          </p:cNvPr>
          <p:cNvSpPr txBox="1"/>
          <p:nvPr/>
        </p:nvSpPr>
        <p:spPr>
          <a:xfrm>
            <a:off x="142632" y="1383323"/>
            <a:ext cx="11916505"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 Folium map object is a map centered on NASA Johnson Space Center at </a:t>
            </a:r>
            <a:r>
              <a:rPr lang="en-US" sz="2400" err="1"/>
              <a:t>Houson</a:t>
            </a:r>
            <a:r>
              <a:rPr lang="en-US" sz="2400"/>
              <a:t>, Texas</a:t>
            </a:r>
          </a:p>
          <a:p>
            <a:pPr marL="742950" lvl="1" indent="-285750">
              <a:buFont typeface="Arial"/>
              <a:buChar char="•"/>
            </a:pPr>
            <a:r>
              <a:rPr lang="en-US" sz="2000"/>
              <a:t>Red circle at NASA Johnson Space Center's coordinate with label showing its name (</a:t>
            </a:r>
            <a:r>
              <a:rPr lang="en-US" sz="2000" err="1"/>
              <a:t>folium.Circle</a:t>
            </a:r>
            <a:r>
              <a:rPr lang="en-US" sz="2000"/>
              <a:t>,  </a:t>
            </a:r>
            <a:r>
              <a:rPr lang="en-US" sz="2000" err="1"/>
              <a:t>folium.map.Marker</a:t>
            </a:r>
            <a:r>
              <a:rPr lang="en-US" sz="2000"/>
              <a:t>).</a:t>
            </a:r>
            <a:endParaRPr lang="en-US" sz="2000">
              <a:cs typeface="Calibri"/>
            </a:endParaRPr>
          </a:p>
          <a:p>
            <a:pPr marL="742950" lvl="1" indent="-285750">
              <a:buFont typeface="Arial"/>
              <a:buChar char="•"/>
            </a:pPr>
            <a:r>
              <a:rPr lang="en-US" sz="2000"/>
              <a:t>Red circles at each launch site coordinates with label showing launch site name (</a:t>
            </a:r>
            <a:r>
              <a:rPr lang="en-US" sz="2000" err="1"/>
              <a:t>folium.Circle</a:t>
            </a:r>
            <a:r>
              <a:rPr lang="en-US" sz="2000"/>
              <a:t>, </a:t>
            </a:r>
            <a:r>
              <a:rPr lang="en-US" sz="2000" err="1"/>
              <a:t>folium.map.Marker</a:t>
            </a:r>
            <a:r>
              <a:rPr lang="en-US" sz="2000"/>
              <a:t>, </a:t>
            </a:r>
            <a:r>
              <a:rPr lang="en-US" sz="2000" err="1"/>
              <a:t>folium.features.DivIcon</a:t>
            </a:r>
            <a:r>
              <a:rPr lang="en-US" sz="2000"/>
              <a:t>).</a:t>
            </a:r>
            <a:endParaRPr lang="en-US" sz="2000">
              <a:cs typeface="Calibri"/>
            </a:endParaRPr>
          </a:p>
          <a:p>
            <a:pPr marL="742950" lvl="1" indent="-285750">
              <a:buFont typeface="Arial"/>
              <a:buChar char="•"/>
            </a:pPr>
            <a:r>
              <a:rPr lang="en-US" sz="2000"/>
              <a:t>The grouping of points in a cluster to display multiple and different information for the same coordinates(</a:t>
            </a:r>
            <a:r>
              <a:rPr lang="en-US" sz="2000" err="1"/>
              <a:t>folium.plugins.MarkerCluster</a:t>
            </a:r>
            <a:r>
              <a:rPr lang="en-US" sz="2000"/>
              <a:t>).</a:t>
            </a:r>
            <a:endParaRPr lang="en-US" sz="2000">
              <a:cs typeface="Calibri"/>
            </a:endParaRPr>
          </a:p>
          <a:p>
            <a:pPr marL="742950" lvl="1" indent="-285750">
              <a:buFont typeface="Arial"/>
              <a:buChar char="•"/>
            </a:pPr>
            <a:r>
              <a:rPr lang="en-US" sz="2000"/>
              <a:t>Markers to show successful and unsuccessful landings. </a:t>
            </a:r>
            <a:r>
              <a:rPr lang="en-US" sz="2000">
                <a:solidFill>
                  <a:srgbClr val="92D050"/>
                </a:solidFill>
              </a:rPr>
              <a:t>Green</a:t>
            </a:r>
            <a:r>
              <a:rPr lang="en-US" sz="2000"/>
              <a:t> for successful landing and </a:t>
            </a:r>
            <a:r>
              <a:rPr lang="en-US" sz="2000">
                <a:solidFill>
                  <a:srgbClr val="FF0000"/>
                </a:solidFill>
              </a:rPr>
              <a:t>Red</a:t>
            </a:r>
            <a:r>
              <a:rPr lang="en-US" sz="2000"/>
              <a:t> for unsuccessful landing.(</a:t>
            </a:r>
            <a:r>
              <a:rPr lang="en-US" sz="2000" err="1"/>
              <a:t>folium.map.Marker</a:t>
            </a:r>
            <a:r>
              <a:rPr lang="en-US" sz="2000"/>
              <a:t>, </a:t>
            </a:r>
            <a:r>
              <a:rPr lang="en-US" sz="2000" err="1"/>
              <a:t>folium.Icon</a:t>
            </a:r>
            <a:r>
              <a:rPr lang="en-US" sz="2000"/>
              <a:t>).</a:t>
            </a:r>
            <a:endParaRPr lang="en-US" sz="2000">
              <a:cs typeface="Calibri"/>
            </a:endParaRPr>
          </a:p>
          <a:p>
            <a:pPr marL="742950" lvl="1" indent="-285750">
              <a:buFont typeface="Arial"/>
              <a:buChar char="•"/>
            </a:pPr>
            <a:r>
              <a:rPr lang="en-US" sz="2000"/>
              <a:t>Markers to show distance between launch site to key locations (railway, highway, </a:t>
            </a:r>
            <a:r>
              <a:rPr lang="en-US" sz="2000" err="1"/>
              <a:t>coastway</a:t>
            </a:r>
            <a:r>
              <a:rPr lang="en-US" sz="2000"/>
              <a:t>, city) and plot a line between them.(</a:t>
            </a:r>
            <a:r>
              <a:rPr lang="en-US" sz="2000" err="1"/>
              <a:t>folium.map.Marker</a:t>
            </a:r>
            <a:r>
              <a:rPr lang="en-US" sz="2000"/>
              <a:t>, </a:t>
            </a:r>
            <a:r>
              <a:rPr lang="en-US" sz="2000" err="1"/>
              <a:t>folium.PolyLine</a:t>
            </a:r>
            <a:r>
              <a:rPr lang="en-US" sz="2000"/>
              <a:t>, </a:t>
            </a:r>
            <a:r>
              <a:rPr lang="en-US" sz="2000" err="1"/>
              <a:t>folium.features.DivIcon</a:t>
            </a:r>
            <a:r>
              <a:rPr lang="en-US" sz="2000"/>
              <a:t>)</a:t>
            </a:r>
            <a:endParaRPr lang="en-US" sz="2000">
              <a:cs typeface="Calibri"/>
            </a:endParaRPr>
          </a:p>
          <a:p>
            <a:r>
              <a:rPr lang="en-US" sz="2400"/>
              <a:t>• These objects are created in order to understand better the problem and the data. We can show easily all launch sites, their surroundings and the number of successful and unsuccessful landings.</a:t>
            </a:r>
            <a:endParaRPr lang="en-US" sz="2400">
              <a:cs typeface="Calibri"/>
            </a:endParaRPr>
          </a:p>
        </p:txBody>
      </p:sp>
      <p:sp>
        <p:nvSpPr>
          <p:cNvPr id="7" name="TextBox 6">
            <a:extLst>
              <a:ext uri="{FF2B5EF4-FFF2-40B4-BE49-F238E27FC236}">
                <a16:creationId xmlns:a16="http://schemas.microsoft.com/office/drawing/2014/main" id="{CFAE092F-8FD2-3A22-4F8D-3DAD028C6425}"/>
              </a:ext>
            </a:extLst>
          </p:cNvPr>
          <p:cNvSpPr txBox="1"/>
          <p:nvPr/>
        </p:nvSpPr>
        <p:spPr>
          <a:xfrm>
            <a:off x="5463605" y="6036733"/>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mn-lt"/>
                <a:cs typeface="+mn-lt"/>
                <a:hlinkClick r:id="rId3"/>
              </a:rPr>
              <a:t>Link to Code</a:t>
            </a: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1395" y="1444626"/>
            <a:ext cx="10634588" cy="4048492"/>
          </a:xfrm>
          <a:prstGeom prst="rect">
            <a:avLst/>
          </a:prstGeom>
        </p:spPr>
        <p:txBody>
          <a:bodyPr vert="horz" lIns="91440" tIns="45720" rIns="91440" bIns="45720" rtlCol="0" anchor="t">
            <a:normAutofit/>
          </a:bodyPr>
          <a:lstStyle/>
          <a:p>
            <a:pPr>
              <a:buNone/>
            </a:pPr>
            <a:r>
              <a:rPr lang="en-US">
                <a:ea typeface="+mn-lt"/>
                <a:cs typeface="+mn-lt"/>
              </a:rPr>
              <a:t>• Dashboard has dropdown, pie chart, range slider and scatter plot components</a:t>
            </a:r>
            <a:endParaRPr lang="en-US"/>
          </a:p>
          <a:p>
            <a:endParaRPr lang="en-US" sz="1000">
              <a:ea typeface="+mn-lt"/>
              <a:cs typeface="+mn-lt"/>
            </a:endParaRPr>
          </a:p>
          <a:p>
            <a:r>
              <a:rPr lang="en-US" sz="2200">
                <a:ea typeface="+mn-lt"/>
                <a:cs typeface="+mn-lt"/>
              </a:rPr>
              <a:t>Dropdown allows a user to choose the launch site or all launch sites (</a:t>
            </a:r>
            <a:r>
              <a:rPr lang="en-US" sz="2200" err="1">
                <a:ea typeface="+mn-lt"/>
                <a:cs typeface="+mn-lt"/>
              </a:rPr>
              <a:t>dash_core_components.Dropdown</a:t>
            </a:r>
            <a:r>
              <a:rPr lang="en-US" sz="2200">
                <a:ea typeface="+mn-lt"/>
                <a:cs typeface="+mn-lt"/>
              </a:rPr>
              <a:t>).</a:t>
            </a:r>
            <a:endParaRPr lang="en-US">
              <a:cs typeface="Calibri" panose="020F0502020204030204"/>
            </a:endParaRPr>
          </a:p>
          <a:p>
            <a:r>
              <a:rPr lang="en-US" sz="2200">
                <a:ea typeface="+mn-lt"/>
                <a:cs typeface="+mn-lt"/>
              </a:rPr>
              <a:t>Pie chart shows the total success and the total failure for the launch site chosen with the dropdown component (</a:t>
            </a:r>
            <a:r>
              <a:rPr lang="en-US" sz="2200" err="1">
                <a:ea typeface="+mn-lt"/>
                <a:cs typeface="+mn-lt"/>
              </a:rPr>
              <a:t>plotly.express.pie</a:t>
            </a:r>
            <a:r>
              <a:rPr lang="en-US" sz="2200">
                <a:ea typeface="+mn-lt"/>
                <a:cs typeface="+mn-lt"/>
              </a:rPr>
              <a:t>).</a:t>
            </a:r>
            <a:endParaRPr lang="en-US">
              <a:cs typeface="Calibri" panose="020F0502020204030204"/>
            </a:endParaRPr>
          </a:p>
          <a:p>
            <a:r>
              <a:rPr lang="en-US" sz="2200" err="1">
                <a:ea typeface="+mn-lt"/>
                <a:cs typeface="+mn-lt"/>
              </a:rPr>
              <a:t>Rangeslider</a:t>
            </a:r>
            <a:r>
              <a:rPr lang="en-US" sz="2200">
                <a:ea typeface="+mn-lt"/>
                <a:cs typeface="+mn-lt"/>
              </a:rPr>
              <a:t> allows a user to select a payload mass in a fixed range (</a:t>
            </a:r>
            <a:r>
              <a:rPr lang="en-US" sz="2200" err="1">
                <a:ea typeface="+mn-lt"/>
                <a:cs typeface="+mn-lt"/>
              </a:rPr>
              <a:t>dash_core_components.RangeSlider</a:t>
            </a:r>
            <a:r>
              <a:rPr lang="en-US" sz="2200">
                <a:ea typeface="+mn-lt"/>
                <a:cs typeface="+mn-lt"/>
              </a:rPr>
              <a:t>).</a:t>
            </a:r>
            <a:endParaRPr lang="en-US">
              <a:cs typeface="Calibri" panose="020F0502020204030204"/>
            </a:endParaRPr>
          </a:p>
          <a:p>
            <a:r>
              <a:rPr lang="en-US" sz="2200">
                <a:ea typeface="+mn-lt"/>
                <a:cs typeface="+mn-lt"/>
              </a:rPr>
              <a:t>Scatter chart shows the relationship between two variables, in particular Success vs Payload Mass (</a:t>
            </a:r>
            <a:r>
              <a:rPr lang="en-US" sz="2200" err="1">
                <a:ea typeface="+mn-lt"/>
                <a:cs typeface="+mn-lt"/>
              </a:rPr>
              <a:t>plotly.express.scatter</a:t>
            </a:r>
            <a:r>
              <a:rPr lang="en-US" sz="2200">
                <a:ea typeface="+mn-lt"/>
                <a:cs typeface="+mn-lt"/>
              </a:rPr>
              <a:t>).</a:t>
            </a:r>
            <a:endParaRPr lang="en-US">
              <a:cs typeface="Calibri" panose="020F0502020204030204"/>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2" name="TextBox 1">
            <a:extLst>
              <a:ext uri="{FF2B5EF4-FFF2-40B4-BE49-F238E27FC236}">
                <a16:creationId xmlns:a16="http://schemas.microsoft.com/office/drawing/2014/main" id="{B0C16420-2DE1-B516-709D-01750B80F101}"/>
              </a:ext>
            </a:extLst>
          </p:cNvPr>
          <p:cNvSpPr txBox="1"/>
          <p:nvPr/>
        </p:nvSpPr>
        <p:spPr>
          <a:xfrm>
            <a:off x="5414759" y="6036733"/>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mn-lt"/>
                <a:cs typeface="+mn-lt"/>
                <a:hlinkClick r:id="rId3"/>
              </a:rPr>
              <a:t>Link to Code</a:t>
            </a:r>
            <a:endParaRPr lang="en-US"/>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1703" y="1288319"/>
            <a:ext cx="8876128" cy="4849567"/>
          </a:xfrm>
          <a:prstGeom prst="rect">
            <a:avLst/>
          </a:prstGeom>
        </p:spPr>
        <p:txBody>
          <a:bodyPr lIns="91440" tIns="45720" rIns="91440" bIns="45720" anchor="t">
            <a:normAutofit fontScale="77500" lnSpcReduction="20000"/>
          </a:bodyPr>
          <a:lstStyle/>
          <a:p>
            <a:pPr>
              <a:buNone/>
            </a:pPr>
            <a:r>
              <a:rPr lang="en-US" sz="2600">
                <a:ea typeface="+mn-lt"/>
                <a:cs typeface="+mn-lt"/>
              </a:rPr>
              <a:t>• Data preparation</a:t>
            </a:r>
            <a:endParaRPr lang="en-US"/>
          </a:p>
          <a:p>
            <a:pPr marL="0" indent="0">
              <a:buNone/>
            </a:pPr>
            <a:r>
              <a:rPr lang="en-US" sz="2200">
                <a:ea typeface="+mn-lt"/>
                <a:cs typeface="+mn-lt"/>
              </a:rPr>
              <a:t>          Load dataset</a:t>
            </a:r>
            <a:endParaRPr lang="en-US">
              <a:cs typeface="Calibri" panose="020F0502020204030204"/>
            </a:endParaRPr>
          </a:p>
          <a:p>
            <a:pPr marL="0" indent="0">
              <a:buNone/>
            </a:pPr>
            <a:r>
              <a:rPr lang="en-US" sz="2200">
                <a:ea typeface="+mn-lt"/>
                <a:cs typeface="+mn-lt"/>
              </a:rPr>
              <a:t>          Normalize data</a:t>
            </a:r>
            <a:endParaRPr lang="en-US">
              <a:cs typeface="Calibri" panose="020F0502020204030204"/>
            </a:endParaRPr>
          </a:p>
          <a:p>
            <a:pPr marL="0" indent="0">
              <a:buNone/>
            </a:pPr>
            <a:r>
              <a:rPr lang="en-US" sz="2200">
                <a:ea typeface="+mn-lt"/>
                <a:cs typeface="+mn-lt"/>
              </a:rPr>
              <a:t>          Split data into training and test sets.</a:t>
            </a:r>
            <a:endParaRPr lang="en-US">
              <a:cs typeface="Calibri" panose="020F0502020204030204"/>
            </a:endParaRPr>
          </a:p>
          <a:p>
            <a:pPr>
              <a:buNone/>
            </a:pPr>
            <a:r>
              <a:rPr lang="en-US" sz="2600">
                <a:ea typeface="+mn-lt"/>
                <a:cs typeface="+mn-lt"/>
              </a:rPr>
              <a:t>• Model preparation</a:t>
            </a:r>
            <a:endParaRPr lang="en-US" sz="2600"/>
          </a:p>
          <a:p>
            <a:pPr marL="0" indent="0">
              <a:buNone/>
            </a:pPr>
            <a:r>
              <a:rPr lang="en-US" sz="2200">
                <a:ea typeface="+mn-lt"/>
                <a:cs typeface="+mn-lt"/>
              </a:rPr>
              <a:t>          Selection of machine learning algorithms</a:t>
            </a:r>
            <a:endParaRPr lang="en-US">
              <a:cs typeface="Calibri" panose="020F0502020204030204"/>
            </a:endParaRPr>
          </a:p>
          <a:p>
            <a:pPr marL="0" indent="0">
              <a:buNone/>
            </a:pPr>
            <a:r>
              <a:rPr lang="en-US" sz="2200">
                <a:ea typeface="+mn-lt"/>
                <a:cs typeface="+mn-lt"/>
              </a:rPr>
              <a:t>          Set parameters for each algorithm to </a:t>
            </a:r>
            <a:r>
              <a:rPr lang="en-US" sz="2200" err="1">
                <a:ea typeface="+mn-lt"/>
                <a:cs typeface="+mn-lt"/>
              </a:rPr>
              <a:t>GridSearchCV</a:t>
            </a:r>
            <a:endParaRPr lang="en-US">
              <a:cs typeface="Calibri" panose="020F0502020204030204"/>
            </a:endParaRPr>
          </a:p>
          <a:p>
            <a:pPr marL="0" indent="0">
              <a:buNone/>
            </a:pPr>
            <a:r>
              <a:rPr lang="en-US" sz="2200">
                <a:ea typeface="+mn-lt"/>
                <a:cs typeface="+mn-lt"/>
              </a:rPr>
              <a:t>          Training </a:t>
            </a:r>
            <a:r>
              <a:rPr lang="en-US" sz="2200" err="1">
                <a:ea typeface="+mn-lt"/>
                <a:cs typeface="+mn-lt"/>
              </a:rPr>
              <a:t>GridSearchModel</a:t>
            </a:r>
            <a:r>
              <a:rPr lang="en-US" sz="2200">
                <a:ea typeface="+mn-lt"/>
                <a:cs typeface="+mn-lt"/>
              </a:rPr>
              <a:t> models with training dataset</a:t>
            </a:r>
            <a:endParaRPr lang="en-US">
              <a:cs typeface="Calibri" panose="020F0502020204030204"/>
            </a:endParaRPr>
          </a:p>
          <a:p>
            <a:pPr>
              <a:buNone/>
            </a:pPr>
            <a:r>
              <a:rPr lang="en-US" sz="2600">
                <a:ea typeface="+mn-lt"/>
                <a:cs typeface="+mn-lt"/>
              </a:rPr>
              <a:t>• Model evaluation</a:t>
            </a:r>
            <a:endParaRPr lang="en-US" sz="2600"/>
          </a:p>
          <a:p>
            <a:pPr marL="0" indent="0">
              <a:buNone/>
            </a:pPr>
            <a:r>
              <a:rPr lang="en-US" sz="2200">
                <a:ea typeface="+mn-lt"/>
                <a:cs typeface="+mn-lt"/>
              </a:rPr>
              <a:t>          Get best hyperparameters for each type of model</a:t>
            </a:r>
            <a:endParaRPr lang="en-US">
              <a:cs typeface="Calibri" panose="020F0502020204030204"/>
            </a:endParaRPr>
          </a:p>
          <a:p>
            <a:pPr marL="0" indent="0">
              <a:buNone/>
            </a:pPr>
            <a:r>
              <a:rPr lang="en-US" sz="2200">
                <a:ea typeface="+mn-lt"/>
                <a:cs typeface="+mn-lt"/>
              </a:rPr>
              <a:t>          Compute accuracy for each model with test dataset</a:t>
            </a:r>
            <a:endParaRPr lang="en-US">
              <a:cs typeface="Calibri" panose="020F0502020204030204"/>
            </a:endParaRPr>
          </a:p>
          <a:p>
            <a:pPr marL="0" indent="0">
              <a:buNone/>
            </a:pPr>
            <a:r>
              <a:rPr lang="en-US" sz="2200">
                <a:ea typeface="+mn-lt"/>
                <a:cs typeface="+mn-lt"/>
              </a:rPr>
              <a:t>          Plot Confusion Matrix</a:t>
            </a:r>
            <a:endParaRPr lang="en-US">
              <a:cs typeface="Calibri" panose="020F0502020204030204"/>
            </a:endParaRPr>
          </a:p>
          <a:p>
            <a:pPr>
              <a:buNone/>
            </a:pPr>
            <a:r>
              <a:rPr lang="en-US" sz="2600">
                <a:ea typeface="+mn-lt"/>
                <a:cs typeface="+mn-lt"/>
              </a:rPr>
              <a:t>• Model comparison</a:t>
            </a:r>
            <a:endParaRPr lang="en-US" sz="2600"/>
          </a:p>
          <a:p>
            <a:pPr marL="0" indent="0">
              <a:buNone/>
            </a:pPr>
            <a:r>
              <a:rPr lang="en-US" sz="2200">
                <a:ea typeface="+mn-lt"/>
                <a:cs typeface="+mn-lt"/>
              </a:rPr>
              <a:t>          Comparison of models according to their accuracy</a:t>
            </a:r>
            <a:endParaRPr lang="en-US">
              <a:cs typeface="Calibri" panose="020F0502020204030204"/>
            </a:endParaRPr>
          </a:p>
          <a:p>
            <a:pPr marL="0" indent="0">
              <a:buNone/>
            </a:pPr>
            <a:r>
              <a:rPr lang="en-US" sz="2200">
                <a:ea typeface="+mn-lt"/>
                <a:cs typeface="+mn-lt"/>
              </a:rPr>
              <a:t>          The model with the best accuracy will be chosen (see Notebook for result)</a:t>
            </a:r>
            <a:endParaRPr lang="en-US" sz="2200">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95A82EDC-9BA4-D957-A64D-C651DE392738}"/>
              </a:ext>
            </a:extLst>
          </p:cNvPr>
          <p:cNvSpPr txBox="1"/>
          <p:nvPr/>
        </p:nvSpPr>
        <p:spPr>
          <a:xfrm>
            <a:off x="5346374" y="6036733"/>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ea typeface="+mn-lt"/>
                <a:cs typeface="+mn-lt"/>
                <a:hlinkClick r:id="rId3"/>
              </a:rPr>
              <a:t>Link to Code</a:t>
            </a: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sp>
        <p:nvSpPr>
          <p:cNvPr id="2" name="TextBox 1">
            <a:extLst>
              <a:ext uri="{FF2B5EF4-FFF2-40B4-BE49-F238E27FC236}">
                <a16:creationId xmlns:a16="http://schemas.microsoft.com/office/drawing/2014/main" id="{E8E37DBC-2606-4A2E-4F6D-A931BF8C22C4}"/>
              </a:ext>
            </a:extLst>
          </p:cNvPr>
          <p:cNvSpPr txBox="1"/>
          <p:nvPr/>
        </p:nvSpPr>
        <p:spPr>
          <a:xfrm>
            <a:off x="2985477" y="4616938"/>
            <a:ext cx="6230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observe that, for each site, the success rate is increasing.</a:t>
            </a:r>
          </a:p>
        </p:txBody>
      </p:sp>
      <p:pic>
        <p:nvPicPr>
          <p:cNvPr id="7" name="Picture 7" descr="Chart, scatter chart&#10;&#10;Description automatically generated">
            <a:extLst>
              <a:ext uri="{FF2B5EF4-FFF2-40B4-BE49-F238E27FC236}">
                <a16:creationId xmlns:a16="http://schemas.microsoft.com/office/drawing/2014/main" id="{26C7BA0B-782D-4D33-E459-4CA8528D1358}"/>
              </a:ext>
            </a:extLst>
          </p:cNvPr>
          <p:cNvPicPr>
            <a:picLocks noChangeAspect="1"/>
          </p:cNvPicPr>
          <p:nvPr/>
        </p:nvPicPr>
        <p:blipFill>
          <a:blip r:embed="rId3"/>
          <a:stretch>
            <a:fillRect/>
          </a:stretch>
        </p:blipFill>
        <p:spPr>
          <a:xfrm>
            <a:off x="758092" y="1643234"/>
            <a:ext cx="10695353" cy="22136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sp>
        <p:nvSpPr>
          <p:cNvPr id="2" name="TextBox 1">
            <a:extLst>
              <a:ext uri="{FF2B5EF4-FFF2-40B4-BE49-F238E27FC236}">
                <a16:creationId xmlns:a16="http://schemas.microsoft.com/office/drawing/2014/main" id="{5F7993C4-945E-F50C-A1D0-15172CC48C60}"/>
              </a:ext>
            </a:extLst>
          </p:cNvPr>
          <p:cNvSpPr txBox="1"/>
          <p:nvPr/>
        </p:nvSpPr>
        <p:spPr>
          <a:xfrm rot="-10800000" flipV="1">
            <a:off x="1412631" y="4831862"/>
            <a:ext cx="92299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Depending on the launch site, a heavier payload may be a consideration for a successful landing. On the other hand, a too heavy payload can make a landing fail.</a:t>
            </a:r>
          </a:p>
        </p:txBody>
      </p:sp>
      <p:pic>
        <p:nvPicPr>
          <p:cNvPr id="6" name="Picture 6" descr="Chart, scatter chart&#10;&#10;Description automatically generated">
            <a:extLst>
              <a:ext uri="{FF2B5EF4-FFF2-40B4-BE49-F238E27FC236}">
                <a16:creationId xmlns:a16="http://schemas.microsoft.com/office/drawing/2014/main" id="{16C595A3-0DE6-74CB-77E4-4BCBA44996F0}"/>
              </a:ext>
            </a:extLst>
          </p:cNvPr>
          <p:cNvPicPr>
            <a:picLocks noChangeAspect="1"/>
          </p:cNvPicPr>
          <p:nvPr/>
        </p:nvPicPr>
        <p:blipFill>
          <a:blip r:embed="rId3"/>
          <a:stretch>
            <a:fillRect/>
          </a:stretch>
        </p:blipFill>
        <p:spPr>
          <a:xfrm>
            <a:off x="836248" y="1862286"/>
            <a:ext cx="10519506" cy="20881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102072" y="1970365"/>
            <a:ext cx="6186261" cy="42542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AutoNum type="arabicPeriod"/>
            </a:pPr>
            <a:r>
              <a:rPr lang="en-US">
                <a:solidFill>
                  <a:schemeClr val="tx1"/>
                </a:solidFill>
                <a:latin typeface="Abadi"/>
              </a:rPr>
              <a:t>Executive Summary</a:t>
            </a:r>
            <a:endParaRPr lang="en-US">
              <a:solidFill>
                <a:schemeClr val="tx1"/>
              </a:solidFill>
            </a:endParaRPr>
          </a:p>
          <a:p>
            <a:pPr marL="457200" indent="-457200">
              <a:lnSpc>
                <a:spcPct val="100000"/>
              </a:lnSpc>
              <a:spcBef>
                <a:spcPts val="1400"/>
              </a:spcBef>
              <a:buAutoNum type="arabicPeriod"/>
            </a:pPr>
            <a:r>
              <a:rPr lang="en-US">
                <a:solidFill>
                  <a:schemeClr val="tx1"/>
                </a:solidFill>
                <a:latin typeface="Abadi"/>
              </a:rPr>
              <a:t>Introduction</a:t>
            </a:r>
          </a:p>
          <a:p>
            <a:pPr marL="457200" indent="-457200">
              <a:lnSpc>
                <a:spcPct val="100000"/>
              </a:lnSpc>
              <a:spcBef>
                <a:spcPts val="1400"/>
              </a:spcBef>
              <a:buAutoNum type="arabicPeriod"/>
            </a:pPr>
            <a:r>
              <a:rPr lang="en-US">
                <a:solidFill>
                  <a:schemeClr val="tx1"/>
                </a:solidFill>
                <a:latin typeface="Abadi"/>
              </a:rPr>
              <a:t>Methodology</a:t>
            </a:r>
          </a:p>
          <a:p>
            <a:pPr marL="457200" indent="-457200">
              <a:lnSpc>
                <a:spcPct val="100000"/>
              </a:lnSpc>
              <a:spcBef>
                <a:spcPts val="1400"/>
              </a:spcBef>
              <a:buAutoNum type="arabicPeriod"/>
            </a:pPr>
            <a:r>
              <a:rPr lang="en-US">
                <a:solidFill>
                  <a:schemeClr val="tx1"/>
                </a:solidFill>
                <a:latin typeface="Abadi"/>
              </a:rPr>
              <a:t>Results</a:t>
            </a:r>
          </a:p>
          <a:p>
            <a:pPr marL="457200" indent="-457200">
              <a:lnSpc>
                <a:spcPct val="100000"/>
              </a:lnSpc>
              <a:spcBef>
                <a:spcPts val="1400"/>
              </a:spcBef>
              <a:buAutoNum type="arabicPeriod"/>
            </a:pPr>
            <a:r>
              <a:rPr lang="en-US">
                <a:solidFill>
                  <a:schemeClr val="tx1"/>
                </a:solidFill>
                <a:latin typeface="Abadi"/>
              </a:rPr>
              <a:t>Conclusion</a:t>
            </a:r>
          </a:p>
          <a:p>
            <a:pPr marL="457200" indent="-457200">
              <a:lnSpc>
                <a:spcPct val="100000"/>
              </a:lnSpc>
              <a:spcBef>
                <a:spcPts val="1400"/>
              </a:spcBef>
              <a:buAutoNum type="arabicPeriod"/>
            </a:pPr>
            <a:r>
              <a:rPr lang="en-US">
                <a:solidFill>
                  <a:schemeClr val="tx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pic>
        <p:nvPicPr>
          <p:cNvPr id="2" name="Graphic 2" descr="Bar chart with solid fill">
            <a:extLst>
              <a:ext uri="{FF2B5EF4-FFF2-40B4-BE49-F238E27FC236}">
                <a16:creationId xmlns:a16="http://schemas.microsoft.com/office/drawing/2014/main" id="{53B84896-6A1E-10A0-8C7E-1D3D07CCE9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0375" y="2714625"/>
            <a:ext cx="1752600" cy="1752600"/>
          </a:xfrm>
          <a:prstGeom prst="rect">
            <a:avLst/>
          </a:prstGeom>
        </p:spPr>
      </p:pic>
      <p:pic>
        <p:nvPicPr>
          <p:cNvPr id="3" name="Graphic 4" descr="Classroom with solid fill">
            <a:extLst>
              <a:ext uri="{FF2B5EF4-FFF2-40B4-BE49-F238E27FC236}">
                <a16:creationId xmlns:a16="http://schemas.microsoft.com/office/drawing/2014/main" id="{B283A3B7-2E5D-012D-DD72-5BF3CFBC5A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5" y="3962400"/>
            <a:ext cx="1743075" cy="1743075"/>
          </a:xfrm>
          <a:prstGeom prst="rect">
            <a:avLst/>
          </a:prstGeom>
        </p:spPr>
      </p:pic>
      <p:pic>
        <p:nvPicPr>
          <p:cNvPr id="5" name="Graphic 5" descr="Closed book with solid fill">
            <a:extLst>
              <a:ext uri="{FF2B5EF4-FFF2-40B4-BE49-F238E27FC236}">
                <a16:creationId xmlns:a16="http://schemas.microsoft.com/office/drawing/2014/main" id="{1ABF4C63-EB79-B823-DE7D-45AD446D4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75" y="1485900"/>
            <a:ext cx="1800225" cy="1819275"/>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sp>
        <p:nvSpPr>
          <p:cNvPr id="2" name="TextBox 1">
            <a:extLst>
              <a:ext uri="{FF2B5EF4-FFF2-40B4-BE49-F238E27FC236}">
                <a16:creationId xmlns:a16="http://schemas.microsoft.com/office/drawing/2014/main" id="{1420A7C1-25F2-D442-FF45-9E3F3CF07A03}"/>
              </a:ext>
            </a:extLst>
          </p:cNvPr>
          <p:cNvSpPr txBox="1"/>
          <p:nvPr/>
        </p:nvSpPr>
        <p:spPr>
          <a:xfrm>
            <a:off x="1236785" y="5212862"/>
            <a:ext cx="9728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With this plot, we can see success rate for different orbit types. We note that ES-L1, GEO, HEO, SSO have the best success rate.</a:t>
            </a:r>
          </a:p>
        </p:txBody>
      </p:sp>
      <p:pic>
        <p:nvPicPr>
          <p:cNvPr id="6" name="Picture 6" descr="Chart, bar chart&#10;&#10;Description automatically generated">
            <a:extLst>
              <a:ext uri="{FF2B5EF4-FFF2-40B4-BE49-F238E27FC236}">
                <a16:creationId xmlns:a16="http://schemas.microsoft.com/office/drawing/2014/main" id="{422670FB-0566-E48F-F38C-A7997F198798}"/>
              </a:ext>
            </a:extLst>
          </p:cNvPr>
          <p:cNvPicPr>
            <a:picLocks noChangeAspect="1"/>
          </p:cNvPicPr>
          <p:nvPr/>
        </p:nvPicPr>
        <p:blipFill rotWithShape="1">
          <a:blip r:embed="rId3"/>
          <a:srcRect l="1701" t="2479" r="5104" b="3581"/>
          <a:stretch/>
        </p:blipFill>
        <p:spPr>
          <a:xfrm>
            <a:off x="3503247" y="1446944"/>
            <a:ext cx="5185648" cy="36021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sp>
        <p:nvSpPr>
          <p:cNvPr id="2" name="TextBox 1">
            <a:extLst>
              <a:ext uri="{FF2B5EF4-FFF2-40B4-BE49-F238E27FC236}">
                <a16:creationId xmlns:a16="http://schemas.microsoft.com/office/drawing/2014/main" id="{0745C834-75A5-8479-EF2C-CE1631017102}"/>
              </a:ext>
            </a:extLst>
          </p:cNvPr>
          <p:cNvSpPr txBox="1"/>
          <p:nvPr/>
        </p:nvSpPr>
        <p:spPr>
          <a:xfrm>
            <a:off x="885092" y="4607170"/>
            <a:ext cx="104218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notice that the success rate increases with the number of flights for the LEO orbit. For some orbits like GTO, there is no relation between the success rate and the number of flights. But we can suppose that the high success rate of some orbits like SSO or HEO is due to the knowledge learned during former launches for other orbits.</a:t>
            </a:r>
          </a:p>
        </p:txBody>
      </p:sp>
      <p:pic>
        <p:nvPicPr>
          <p:cNvPr id="6" name="Picture 6" descr="Chart, scatter chart&#10;&#10;Description automatically generated">
            <a:extLst>
              <a:ext uri="{FF2B5EF4-FFF2-40B4-BE49-F238E27FC236}">
                <a16:creationId xmlns:a16="http://schemas.microsoft.com/office/drawing/2014/main" id="{F5289D31-1E2F-F966-04CC-0AAFD771BB97}"/>
              </a:ext>
            </a:extLst>
          </p:cNvPr>
          <p:cNvPicPr>
            <a:picLocks noChangeAspect="1"/>
          </p:cNvPicPr>
          <p:nvPr/>
        </p:nvPicPr>
        <p:blipFill>
          <a:blip r:embed="rId3"/>
          <a:stretch>
            <a:fillRect/>
          </a:stretch>
        </p:blipFill>
        <p:spPr>
          <a:xfrm>
            <a:off x="865553" y="1782473"/>
            <a:ext cx="10470661" cy="21500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sp>
        <p:nvSpPr>
          <p:cNvPr id="2" name="TextBox 1">
            <a:extLst>
              <a:ext uri="{FF2B5EF4-FFF2-40B4-BE49-F238E27FC236}">
                <a16:creationId xmlns:a16="http://schemas.microsoft.com/office/drawing/2014/main" id="{9CA5A059-15A5-2DB4-22F8-7380FA860912}"/>
              </a:ext>
            </a:extLst>
          </p:cNvPr>
          <p:cNvSpPr txBox="1"/>
          <p:nvPr/>
        </p:nvSpPr>
        <p:spPr>
          <a:xfrm>
            <a:off x="973015" y="4616938"/>
            <a:ext cx="10109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weight of the payloads can have a great influence on the success rate of the launches in certain</a:t>
            </a:r>
          </a:p>
          <a:p>
            <a:r>
              <a:rPr lang="en-US"/>
              <a:t>orbits. For example, heavier payloads improve the success rate for the LEO orbit. Another finding is that</a:t>
            </a:r>
          </a:p>
          <a:p>
            <a:r>
              <a:rPr lang="en-US"/>
              <a:t>decreasing the payload weight for a GTO orbit improves the success of a launch.</a:t>
            </a:r>
          </a:p>
        </p:txBody>
      </p:sp>
      <p:pic>
        <p:nvPicPr>
          <p:cNvPr id="6" name="Picture 6" descr="Chart, scatter chart&#10;&#10;Description automatically generated">
            <a:extLst>
              <a:ext uri="{FF2B5EF4-FFF2-40B4-BE49-F238E27FC236}">
                <a16:creationId xmlns:a16="http://schemas.microsoft.com/office/drawing/2014/main" id="{31D9C1F3-E192-C0E8-0525-8E24B0F63F1D}"/>
              </a:ext>
            </a:extLst>
          </p:cNvPr>
          <p:cNvPicPr>
            <a:picLocks noChangeAspect="1"/>
          </p:cNvPicPr>
          <p:nvPr/>
        </p:nvPicPr>
        <p:blipFill>
          <a:blip r:embed="rId3"/>
          <a:stretch>
            <a:fillRect/>
          </a:stretch>
        </p:blipFill>
        <p:spPr>
          <a:xfrm>
            <a:off x="885093" y="1997964"/>
            <a:ext cx="10431583" cy="20903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sp>
        <p:nvSpPr>
          <p:cNvPr id="2" name="TextBox 1">
            <a:extLst>
              <a:ext uri="{FF2B5EF4-FFF2-40B4-BE49-F238E27FC236}">
                <a16:creationId xmlns:a16="http://schemas.microsoft.com/office/drawing/2014/main" id="{397970FA-51C4-0553-42DF-04C3BE972FE0}"/>
              </a:ext>
            </a:extLst>
          </p:cNvPr>
          <p:cNvSpPr txBox="1"/>
          <p:nvPr/>
        </p:nvSpPr>
        <p:spPr>
          <a:xfrm>
            <a:off x="2584939" y="5418015"/>
            <a:ext cx="6904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Since 2013, we can see an increase in the Space X Rocket success rate.</a:t>
            </a:r>
          </a:p>
        </p:txBody>
      </p:sp>
      <p:pic>
        <p:nvPicPr>
          <p:cNvPr id="6" name="Picture 6" descr="Chart, line chart&#10;&#10;Description automatically generated">
            <a:extLst>
              <a:ext uri="{FF2B5EF4-FFF2-40B4-BE49-F238E27FC236}">
                <a16:creationId xmlns:a16="http://schemas.microsoft.com/office/drawing/2014/main" id="{7C8B358C-75FB-B95F-C44D-8862472FF89A}"/>
              </a:ext>
            </a:extLst>
          </p:cNvPr>
          <p:cNvPicPr>
            <a:picLocks noChangeAspect="1"/>
          </p:cNvPicPr>
          <p:nvPr/>
        </p:nvPicPr>
        <p:blipFill>
          <a:blip r:embed="rId3"/>
          <a:stretch>
            <a:fillRect/>
          </a:stretch>
        </p:blipFill>
        <p:spPr>
          <a:xfrm>
            <a:off x="3132016" y="1462333"/>
            <a:ext cx="5800969" cy="371841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sp>
        <p:nvSpPr>
          <p:cNvPr id="7" name="TextBox 6">
            <a:extLst>
              <a:ext uri="{FF2B5EF4-FFF2-40B4-BE49-F238E27FC236}">
                <a16:creationId xmlns:a16="http://schemas.microsoft.com/office/drawing/2014/main" id="{0DAEF919-ECD3-850A-B347-442F4B3450CB}"/>
              </a:ext>
            </a:extLst>
          </p:cNvPr>
          <p:cNvSpPr txBox="1"/>
          <p:nvPr/>
        </p:nvSpPr>
        <p:spPr>
          <a:xfrm>
            <a:off x="2614246" y="1959709"/>
            <a:ext cx="1795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8" name="TextBox 7">
            <a:extLst>
              <a:ext uri="{FF2B5EF4-FFF2-40B4-BE49-F238E27FC236}">
                <a16:creationId xmlns:a16="http://schemas.microsoft.com/office/drawing/2014/main" id="{1DA2C4D1-DD12-294C-54EF-86DE709F7DB6}"/>
              </a:ext>
            </a:extLst>
          </p:cNvPr>
          <p:cNvSpPr txBox="1"/>
          <p:nvPr/>
        </p:nvSpPr>
        <p:spPr>
          <a:xfrm>
            <a:off x="2526323" y="3727938"/>
            <a:ext cx="21179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9" name="TextBox 8">
            <a:extLst>
              <a:ext uri="{FF2B5EF4-FFF2-40B4-BE49-F238E27FC236}">
                <a16:creationId xmlns:a16="http://schemas.microsoft.com/office/drawing/2014/main" id="{459434B1-26F7-F464-22F6-3555641C4974}"/>
              </a:ext>
            </a:extLst>
          </p:cNvPr>
          <p:cNvSpPr txBox="1"/>
          <p:nvPr/>
        </p:nvSpPr>
        <p:spPr>
          <a:xfrm>
            <a:off x="8544168" y="1735015"/>
            <a:ext cx="1795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0" name="TextBox 9">
            <a:extLst>
              <a:ext uri="{FF2B5EF4-FFF2-40B4-BE49-F238E27FC236}">
                <a16:creationId xmlns:a16="http://schemas.microsoft.com/office/drawing/2014/main" id="{4DD0B3D9-1DC1-B2CC-4062-F610F0C8951C}"/>
              </a:ext>
            </a:extLst>
          </p:cNvPr>
          <p:cNvSpPr txBox="1"/>
          <p:nvPr/>
        </p:nvSpPr>
        <p:spPr>
          <a:xfrm>
            <a:off x="1139094" y="4294554"/>
            <a:ext cx="4892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use of DISTINCT in the query allows to remove duplicate LAUNCH_SITE.</a:t>
            </a:r>
          </a:p>
        </p:txBody>
      </p:sp>
      <p:pic>
        <p:nvPicPr>
          <p:cNvPr id="11" name="Picture 11">
            <a:extLst>
              <a:ext uri="{FF2B5EF4-FFF2-40B4-BE49-F238E27FC236}">
                <a16:creationId xmlns:a16="http://schemas.microsoft.com/office/drawing/2014/main" id="{CDDD3A1F-5049-B5B5-B8BF-5D1CEDD5AA8E}"/>
              </a:ext>
            </a:extLst>
          </p:cNvPr>
          <p:cNvPicPr>
            <a:picLocks noChangeAspect="1"/>
          </p:cNvPicPr>
          <p:nvPr/>
        </p:nvPicPr>
        <p:blipFill>
          <a:blip r:embed="rId3"/>
          <a:stretch>
            <a:fillRect/>
          </a:stretch>
        </p:blipFill>
        <p:spPr>
          <a:xfrm>
            <a:off x="1354016" y="2414254"/>
            <a:ext cx="4628661" cy="358954"/>
          </a:xfrm>
          <a:prstGeom prst="rect">
            <a:avLst/>
          </a:prstGeom>
        </p:spPr>
      </p:pic>
      <p:pic>
        <p:nvPicPr>
          <p:cNvPr id="12" name="Picture 12" descr="Graphical user interface, text, application&#10;&#10;Description automatically generated">
            <a:extLst>
              <a:ext uri="{FF2B5EF4-FFF2-40B4-BE49-F238E27FC236}">
                <a16:creationId xmlns:a16="http://schemas.microsoft.com/office/drawing/2014/main" id="{0EC22B30-20DB-24AE-306D-A6F3F6378660}"/>
              </a:ext>
            </a:extLst>
          </p:cNvPr>
          <p:cNvPicPr>
            <a:picLocks noChangeAspect="1"/>
          </p:cNvPicPr>
          <p:nvPr/>
        </p:nvPicPr>
        <p:blipFill>
          <a:blip r:embed="rId4"/>
          <a:stretch>
            <a:fillRect/>
          </a:stretch>
        </p:blipFill>
        <p:spPr>
          <a:xfrm>
            <a:off x="8236072" y="2193315"/>
            <a:ext cx="1786547" cy="22466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
        <p:nvSpPr>
          <p:cNvPr id="7" name="TextBox 6">
            <a:extLst>
              <a:ext uri="{FF2B5EF4-FFF2-40B4-BE49-F238E27FC236}">
                <a16:creationId xmlns:a16="http://schemas.microsoft.com/office/drawing/2014/main" id="{F1DD4BF0-86A6-A726-7FFE-7B5B471AE887}"/>
              </a:ext>
            </a:extLst>
          </p:cNvPr>
          <p:cNvSpPr txBox="1"/>
          <p:nvPr/>
        </p:nvSpPr>
        <p:spPr>
          <a:xfrm>
            <a:off x="5203092" y="1373556"/>
            <a:ext cx="1795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9" name="TextBox 8">
            <a:extLst>
              <a:ext uri="{FF2B5EF4-FFF2-40B4-BE49-F238E27FC236}">
                <a16:creationId xmlns:a16="http://schemas.microsoft.com/office/drawing/2014/main" id="{ABA8F7B8-3FD2-2E09-4B25-A079A55503BD}"/>
              </a:ext>
            </a:extLst>
          </p:cNvPr>
          <p:cNvSpPr txBox="1"/>
          <p:nvPr/>
        </p:nvSpPr>
        <p:spPr>
          <a:xfrm>
            <a:off x="5242169" y="5037015"/>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11" name="TextBox 10">
            <a:extLst>
              <a:ext uri="{FF2B5EF4-FFF2-40B4-BE49-F238E27FC236}">
                <a16:creationId xmlns:a16="http://schemas.microsoft.com/office/drawing/2014/main" id="{5C15CF5B-4C3B-A4CD-59F4-E68A55682603}"/>
              </a:ext>
            </a:extLst>
          </p:cNvPr>
          <p:cNvSpPr txBox="1"/>
          <p:nvPr/>
        </p:nvSpPr>
        <p:spPr>
          <a:xfrm>
            <a:off x="5505938" y="2350476"/>
            <a:ext cx="11801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3" name="TextBox 12">
            <a:extLst>
              <a:ext uri="{FF2B5EF4-FFF2-40B4-BE49-F238E27FC236}">
                <a16:creationId xmlns:a16="http://schemas.microsoft.com/office/drawing/2014/main" id="{C2209B0F-13DE-D8B8-70AC-283F7D74F35A}"/>
              </a:ext>
            </a:extLst>
          </p:cNvPr>
          <p:cNvSpPr txBox="1"/>
          <p:nvPr/>
        </p:nvSpPr>
        <p:spPr>
          <a:xfrm>
            <a:off x="2506786" y="5496170"/>
            <a:ext cx="7051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The WHERE clause followed by LIKE clause filters launch sites that contain the substring CCA. LIMIT 5 shows 5 records from filtering.</a:t>
            </a:r>
            <a:endParaRPr lang="en-US"/>
          </a:p>
        </p:txBody>
      </p:sp>
      <p:pic>
        <p:nvPicPr>
          <p:cNvPr id="18" name="Picture 18">
            <a:extLst>
              <a:ext uri="{FF2B5EF4-FFF2-40B4-BE49-F238E27FC236}">
                <a16:creationId xmlns:a16="http://schemas.microsoft.com/office/drawing/2014/main" id="{EF8B3642-D8F9-EA12-E895-27FC6B024655}"/>
              </a:ext>
            </a:extLst>
          </p:cNvPr>
          <p:cNvPicPr>
            <a:picLocks noChangeAspect="1"/>
          </p:cNvPicPr>
          <p:nvPr/>
        </p:nvPicPr>
        <p:blipFill>
          <a:blip r:embed="rId3"/>
          <a:stretch>
            <a:fillRect/>
          </a:stretch>
        </p:blipFill>
        <p:spPr>
          <a:xfrm>
            <a:off x="2506785" y="1837372"/>
            <a:ext cx="7061199" cy="457641"/>
          </a:xfrm>
          <a:prstGeom prst="rect">
            <a:avLst/>
          </a:prstGeom>
        </p:spPr>
      </p:pic>
      <p:pic>
        <p:nvPicPr>
          <p:cNvPr id="19" name="Picture 19" descr="Graphical user interface, application&#10;&#10;Description automatically generated">
            <a:extLst>
              <a:ext uri="{FF2B5EF4-FFF2-40B4-BE49-F238E27FC236}">
                <a16:creationId xmlns:a16="http://schemas.microsoft.com/office/drawing/2014/main" id="{B9D5F6B4-BF23-5979-FFE7-495534196A59}"/>
              </a:ext>
            </a:extLst>
          </p:cNvPr>
          <p:cNvPicPr>
            <a:picLocks noChangeAspect="1"/>
          </p:cNvPicPr>
          <p:nvPr/>
        </p:nvPicPr>
        <p:blipFill>
          <a:blip r:embed="rId4"/>
          <a:stretch>
            <a:fillRect/>
          </a:stretch>
        </p:blipFill>
        <p:spPr>
          <a:xfrm>
            <a:off x="2399324" y="2812464"/>
            <a:ext cx="7393353" cy="199506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
        <p:nvSpPr>
          <p:cNvPr id="2" name="TextBox 1">
            <a:extLst>
              <a:ext uri="{FF2B5EF4-FFF2-40B4-BE49-F238E27FC236}">
                <a16:creationId xmlns:a16="http://schemas.microsoft.com/office/drawing/2014/main" id="{69A24EE2-8180-663A-F318-95A3AC3F2DB6}"/>
              </a:ext>
            </a:extLst>
          </p:cNvPr>
          <p:cNvSpPr txBox="1"/>
          <p:nvPr/>
        </p:nvSpPr>
        <p:spPr>
          <a:xfrm>
            <a:off x="5203093" y="1481017"/>
            <a:ext cx="1795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8" name="TextBox 7">
            <a:extLst>
              <a:ext uri="{FF2B5EF4-FFF2-40B4-BE49-F238E27FC236}">
                <a16:creationId xmlns:a16="http://schemas.microsoft.com/office/drawing/2014/main" id="{E186B0B3-2643-58A8-F173-DEF675B6C143}"/>
              </a:ext>
            </a:extLst>
          </p:cNvPr>
          <p:cNvSpPr txBox="1"/>
          <p:nvPr/>
        </p:nvSpPr>
        <p:spPr>
          <a:xfrm>
            <a:off x="5173785" y="4402015"/>
            <a:ext cx="1707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10" name="TextBox 9">
            <a:extLst>
              <a:ext uri="{FF2B5EF4-FFF2-40B4-BE49-F238E27FC236}">
                <a16:creationId xmlns:a16="http://schemas.microsoft.com/office/drawing/2014/main" id="{FEFFE411-26E9-1CE5-B43F-6B0EB8EDD9A5}"/>
              </a:ext>
            </a:extLst>
          </p:cNvPr>
          <p:cNvSpPr txBox="1"/>
          <p:nvPr/>
        </p:nvSpPr>
        <p:spPr>
          <a:xfrm>
            <a:off x="5447322" y="2526322"/>
            <a:ext cx="1160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2" name="TextBox 11">
            <a:extLst>
              <a:ext uri="{FF2B5EF4-FFF2-40B4-BE49-F238E27FC236}">
                <a16:creationId xmlns:a16="http://schemas.microsoft.com/office/drawing/2014/main" id="{5FEC8704-F6DB-8092-D50F-89CE5CD2380E}"/>
              </a:ext>
            </a:extLst>
          </p:cNvPr>
          <p:cNvSpPr txBox="1"/>
          <p:nvPr/>
        </p:nvSpPr>
        <p:spPr>
          <a:xfrm>
            <a:off x="2575172" y="4861170"/>
            <a:ext cx="70416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the sum of all payload masses</a:t>
            </a:r>
            <a:endParaRPr lang="en-US">
              <a:cs typeface="Calibri" panose="020F0502020204030204"/>
            </a:endParaRPr>
          </a:p>
          <a:p>
            <a:pPr algn="ctr"/>
            <a:r>
              <a:rPr lang="en-US">
                <a:ea typeface="+mn-lt"/>
                <a:cs typeface="+mn-lt"/>
              </a:rPr>
              <a:t>where the customer is NASA (CRS).</a:t>
            </a:r>
            <a:endParaRPr lang="en-US">
              <a:cs typeface="Calibri" panose="020F0502020204030204"/>
            </a:endParaRPr>
          </a:p>
        </p:txBody>
      </p:sp>
      <p:pic>
        <p:nvPicPr>
          <p:cNvPr id="17" name="Picture 17">
            <a:extLst>
              <a:ext uri="{FF2B5EF4-FFF2-40B4-BE49-F238E27FC236}">
                <a16:creationId xmlns:a16="http://schemas.microsoft.com/office/drawing/2014/main" id="{A48DA61C-54BB-CDB7-2B96-F6BE74CFABBE}"/>
              </a:ext>
            </a:extLst>
          </p:cNvPr>
          <p:cNvPicPr>
            <a:picLocks noChangeAspect="1"/>
          </p:cNvPicPr>
          <p:nvPr/>
        </p:nvPicPr>
        <p:blipFill>
          <a:blip r:embed="rId3"/>
          <a:stretch>
            <a:fillRect/>
          </a:stretch>
        </p:blipFill>
        <p:spPr>
          <a:xfrm>
            <a:off x="2379785" y="1939320"/>
            <a:ext cx="7442199" cy="292822"/>
          </a:xfrm>
          <a:prstGeom prst="rect">
            <a:avLst/>
          </a:prstGeom>
        </p:spPr>
      </p:pic>
      <p:pic>
        <p:nvPicPr>
          <p:cNvPr id="18" name="Picture 18" descr="A picture containing timeline&#10;&#10;Description automatically generated">
            <a:extLst>
              <a:ext uri="{FF2B5EF4-FFF2-40B4-BE49-F238E27FC236}">
                <a16:creationId xmlns:a16="http://schemas.microsoft.com/office/drawing/2014/main" id="{86C54A5C-F20F-04AC-1BCC-90845E969D7A}"/>
              </a:ext>
            </a:extLst>
          </p:cNvPr>
          <p:cNvPicPr>
            <a:picLocks noChangeAspect="1"/>
          </p:cNvPicPr>
          <p:nvPr/>
        </p:nvPicPr>
        <p:blipFill>
          <a:blip r:embed="rId4"/>
          <a:stretch>
            <a:fillRect/>
          </a:stretch>
        </p:blipFill>
        <p:spPr>
          <a:xfrm>
            <a:off x="4600820" y="2988164"/>
            <a:ext cx="2443284" cy="109659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
        <p:nvSpPr>
          <p:cNvPr id="2" name="TextBox 1">
            <a:extLst>
              <a:ext uri="{FF2B5EF4-FFF2-40B4-BE49-F238E27FC236}">
                <a16:creationId xmlns:a16="http://schemas.microsoft.com/office/drawing/2014/main" id="{67AC136C-35E6-9775-9EAD-1D576EADC8BB}"/>
              </a:ext>
            </a:extLst>
          </p:cNvPr>
          <p:cNvSpPr txBox="1"/>
          <p:nvPr/>
        </p:nvSpPr>
        <p:spPr>
          <a:xfrm>
            <a:off x="5320323" y="1432171"/>
            <a:ext cx="1561123" cy="471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8" name="TextBox 7">
            <a:extLst>
              <a:ext uri="{FF2B5EF4-FFF2-40B4-BE49-F238E27FC236}">
                <a16:creationId xmlns:a16="http://schemas.microsoft.com/office/drawing/2014/main" id="{62E36D45-D938-352B-B0D2-47FAD8436F18}"/>
              </a:ext>
            </a:extLst>
          </p:cNvPr>
          <p:cNvSpPr txBox="1"/>
          <p:nvPr/>
        </p:nvSpPr>
        <p:spPr>
          <a:xfrm>
            <a:off x="5134708" y="4646246"/>
            <a:ext cx="17858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10" name="TextBox 9">
            <a:extLst>
              <a:ext uri="{FF2B5EF4-FFF2-40B4-BE49-F238E27FC236}">
                <a16:creationId xmlns:a16="http://schemas.microsoft.com/office/drawing/2014/main" id="{9DB2079C-91DD-9C55-E0CF-0561D1D2AE1E}"/>
              </a:ext>
            </a:extLst>
          </p:cNvPr>
          <p:cNvSpPr txBox="1"/>
          <p:nvPr/>
        </p:nvSpPr>
        <p:spPr>
          <a:xfrm>
            <a:off x="5515707" y="2868246"/>
            <a:ext cx="11312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2" name="TextBox 11">
            <a:extLst>
              <a:ext uri="{FF2B5EF4-FFF2-40B4-BE49-F238E27FC236}">
                <a16:creationId xmlns:a16="http://schemas.microsoft.com/office/drawing/2014/main" id="{56A82B7C-D02A-532A-FFED-852E8B83B0D6}"/>
              </a:ext>
            </a:extLst>
          </p:cNvPr>
          <p:cNvSpPr txBox="1"/>
          <p:nvPr/>
        </p:nvSpPr>
        <p:spPr>
          <a:xfrm>
            <a:off x="2057402" y="5105400"/>
            <a:ext cx="80381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the average of all payload masses where the booster version contains the substring F9 v1.1.</a:t>
            </a:r>
            <a:endParaRPr lang="en-US"/>
          </a:p>
        </p:txBody>
      </p:sp>
      <p:pic>
        <p:nvPicPr>
          <p:cNvPr id="17" name="Picture 17">
            <a:extLst>
              <a:ext uri="{FF2B5EF4-FFF2-40B4-BE49-F238E27FC236}">
                <a16:creationId xmlns:a16="http://schemas.microsoft.com/office/drawing/2014/main" id="{8E827060-E4FD-6C3A-8128-90D3231749A7}"/>
              </a:ext>
            </a:extLst>
          </p:cNvPr>
          <p:cNvPicPr>
            <a:picLocks noChangeAspect="1"/>
          </p:cNvPicPr>
          <p:nvPr/>
        </p:nvPicPr>
        <p:blipFill>
          <a:blip r:embed="rId3"/>
          <a:stretch>
            <a:fillRect/>
          </a:stretch>
        </p:blipFill>
        <p:spPr>
          <a:xfrm>
            <a:off x="2008554" y="1901337"/>
            <a:ext cx="8174891" cy="290634"/>
          </a:xfrm>
          <a:prstGeom prst="rect">
            <a:avLst/>
          </a:prstGeom>
        </p:spPr>
      </p:pic>
      <p:pic>
        <p:nvPicPr>
          <p:cNvPr id="18" name="Picture 18" descr="A picture containing text&#10;&#10;Description automatically generated">
            <a:extLst>
              <a:ext uri="{FF2B5EF4-FFF2-40B4-BE49-F238E27FC236}">
                <a16:creationId xmlns:a16="http://schemas.microsoft.com/office/drawing/2014/main" id="{362FAF90-82F1-827A-ACE7-2847AD49BF40}"/>
              </a:ext>
            </a:extLst>
          </p:cNvPr>
          <p:cNvPicPr>
            <a:picLocks noChangeAspect="1"/>
          </p:cNvPicPr>
          <p:nvPr/>
        </p:nvPicPr>
        <p:blipFill>
          <a:blip r:embed="rId4"/>
          <a:stretch>
            <a:fillRect/>
          </a:stretch>
        </p:blipFill>
        <p:spPr>
          <a:xfrm>
            <a:off x="4858238" y="3329598"/>
            <a:ext cx="2475523" cy="8826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
        <p:nvSpPr>
          <p:cNvPr id="2" name="TextBox 1">
            <a:extLst>
              <a:ext uri="{FF2B5EF4-FFF2-40B4-BE49-F238E27FC236}">
                <a16:creationId xmlns:a16="http://schemas.microsoft.com/office/drawing/2014/main" id="{207B2055-F090-8F03-08BF-DF76BE176163}"/>
              </a:ext>
            </a:extLst>
          </p:cNvPr>
          <p:cNvSpPr txBox="1"/>
          <p:nvPr/>
        </p:nvSpPr>
        <p:spPr>
          <a:xfrm>
            <a:off x="5310554" y="1559171"/>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8" name="TextBox 7">
            <a:extLst>
              <a:ext uri="{FF2B5EF4-FFF2-40B4-BE49-F238E27FC236}">
                <a16:creationId xmlns:a16="http://schemas.microsoft.com/office/drawing/2014/main" id="{BFCB4BC4-E439-76F2-7BD1-7A0B1C717460}"/>
              </a:ext>
            </a:extLst>
          </p:cNvPr>
          <p:cNvSpPr txBox="1"/>
          <p:nvPr/>
        </p:nvSpPr>
        <p:spPr>
          <a:xfrm>
            <a:off x="5242169" y="4509476"/>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10" name="TextBox 9">
            <a:extLst>
              <a:ext uri="{FF2B5EF4-FFF2-40B4-BE49-F238E27FC236}">
                <a16:creationId xmlns:a16="http://schemas.microsoft.com/office/drawing/2014/main" id="{FA465D3C-40F3-9174-BEA5-2ACEE6F8967B}"/>
              </a:ext>
            </a:extLst>
          </p:cNvPr>
          <p:cNvSpPr txBox="1"/>
          <p:nvPr/>
        </p:nvSpPr>
        <p:spPr>
          <a:xfrm>
            <a:off x="5525476" y="2643553"/>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2" name="TextBox 11">
            <a:extLst>
              <a:ext uri="{FF2B5EF4-FFF2-40B4-BE49-F238E27FC236}">
                <a16:creationId xmlns:a16="http://schemas.microsoft.com/office/drawing/2014/main" id="{6C79A50F-662C-CB83-170A-9D07DBE404A5}"/>
              </a:ext>
            </a:extLst>
          </p:cNvPr>
          <p:cNvSpPr txBox="1"/>
          <p:nvPr/>
        </p:nvSpPr>
        <p:spPr>
          <a:xfrm>
            <a:off x="1402863" y="4968631"/>
            <a:ext cx="92495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With this query, we select the oldest successful landing.</a:t>
            </a:r>
          </a:p>
          <a:p>
            <a:pPr algn="ctr"/>
            <a:r>
              <a:rPr lang="en-US">
                <a:ea typeface="+mn-lt"/>
                <a:cs typeface="+mn-lt"/>
              </a:rPr>
              <a:t>The WHERE clause filters dataset in order to keep only records where landing was successful. With the MIN function, we select the record with the oldest date.</a:t>
            </a:r>
          </a:p>
        </p:txBody>
      </p:sp>
      <p:pic>
        <p:nvPicPr>
          <p:cNvPr id="17" name="Picture 17" descr="Text&#10;&#10;Description automatically generated">
            <a:extLst>
              <a:ext uri="{FF2B5EF4-FFF2-40B4-BE49-F238E27FC236}">
                <a16:creationId xmlns:a16="http://schemas.microsoft.com/office/drawing/2014/main" id="{25771F75-608C-64C5-4A0A-5E62EB101537}"/>
              </a:ext>
            </a:extLst>
          </p:cNvPr>
          <p:cNvPicPr>
            <a:picLocks noChangeAspect="1"/>
          </p:cNvPicPr>
          <p:nvPr/>
        </p:nvPicPr>
        <p:blipFill>
          <a:blip r:embed="rId3"/>
          <a:stretch>
            <a:fillRect/>
          </a:stretch>
        </p:blipFill>
        <p:spPr>
          <a:xfrm>
            <a:off x="5418626" y="3104906"/>
            <a:ext cx="1354747" cy="970572"/>
          </a:xfrm>
          <a:prstGeom prst="rect">
            <a:avLst/>
          </a:prstGeom>
        </p:spPr>
      </p:pic>
      <p:pic>
        <p:nvPicPr>
          <p:cNvPr id="18" name="Picture 18">
            <a:extLst>
              <a:ext uri="{FF2B5EF4-FFF2-40B4-BE49-F238E27FC236}">
                <a16:creationId xmlns:a16="http://schemas.microsoft.com/office/drawing/2014/main" id="{4A3B0DCE-1206-658C-EE81-76F17CDD11A0}"/>
              </a:ext>
            </a:extLst>
          </p:cNvPr>
          <p:cNvPicPr>
            <a:picLocks noChangeAspect="1"/>
          </p:cNvPicPr>
          <p:nvPr/>
        </p:nvPicPr>
        <p:blipFill>
          <a:blip r:embed="rId4"/>
          <a:stretch>
            <a:fillRect/>
          </a:stretch>
        </p:blipFill>
        <p:spPr>
          <a:xfrm>
            <a:off x="1070708" y="2013806"/>
            <a:ext cx="9923584" cy="4564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sp>
        <p:nvSpPr>
          <p:cNvPr id="18" name="TextBox 17">
            <a:extLst>
              <a:ext uri="{FF2B5EF4-FFF2-40B4-BE49-F238E27FC236}">
                <a16:creationId xmlns:a16="http://schemas.microsoft.com/office/drawing/2014/main" id="{49F6E39A-0D5D-322C-1270-861E4679761C}"/>
              </a:ext>
            </a:extLst>
          </p:cNvPr>
          <p:cNvSpPr txBox="1"/>
          <p:nvPr/>
        </p:nvSpPr>
        <p:spPr>
          <a:xfrm>
            <a:off x="5242169" y="1354017"/>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FCA32468-83FB-D926-27AC-B1F0D39972A5}"/>
              </a:ext>
            </a:extLst>
          </p:cNvPr>
          <p:cNvSpPr txBox="1"/>
          <p:nvPr/>
        </p:nvSpPr>
        <p:spPr>
          <a:xfrm>
            <a:off x="5242169" y="4919784"/>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BA79B82C-B3FF-2F38-8B70-DAB44D1B9C0A}"/>
              </a:ext>
            </a:extLst>
          </p:cNvPr>
          <p:cNvSpPr txBox="1"/>
          <p:nvPr/>
        </p:nvSpPr>
        <p:spPr>
          <a:xfrm>
            <a:off x="5525476" y="2448168"/>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A6B08F02-59FD-9770-6E71-EDB70667E032}"/>
              </a:ext>
            </a:extLst>
          </p:cNvPr>
          <p:cNvSpPr txBox="1"/>
          <p:nvPr/>
        </p:nvSpPr>
        <p:spPr>
          <a:xfrm>
            <a:off x="1402863" y="5378939"/>
            <a:ext cx="92495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the booster version where landing was successful and payload mass is between 4000 and 6000 kg. The WHERE and </a:t>
            </a:r>
            <a:r>
              <a:rPr lang="en-US" err="1">
                <a:ea typeface="+mn-lt"/>
                <a:cs typeface="+mn-lt"/>
              </a:rPr>
              <a:t>AND</a:t>
            </a:r>
            <a:r>
              <a:rPr lang="en-US">
                <a:ea typeface="+mn-lt"/>
                <a:cs typeface="+mn-lt"/>
              </a:rPr>
              <a:t> clauses filter the dataset.</a:t>
            </a:r>
          </a:p>
        </p:txBody>
      </p:sp>
      <p:pic>
        <p:nvPicPr>
          <p:cNvPr id="27" name="Picture 27" descr="Text&#10;&#10;Description automatically generated">
            <a:extLst>
              <a:ext uri="{FF2B5EF4-FFF2-40B4-BE49-F238E27FC236}">
                <a16:creationId xmlns:a16="http://schemas.microsoft.com/office/drawing/2014/main" id="{4EC17F6E-64C4-1281-63A3-A0F4BAA7C1A9}"/>
              </a:ext>
            </a:extLst>
          </p:cNvPr>
          <p:cNvPicPr>
            <a:picLocks noChangeAspect="1"/>
          </p:cNvPicPr>
          <p:nvPr/>
        </p:nvPicPr>
        <p:blipFill>
          <a:blip r:embed="rId3"/>
          <a:stretch>
            <a:fillRect/>
          </a:stretch>
        </p:blipFill>
        <p:spPr>
          <a:xfrm>
            <a:off x="2770554" y="1815301"/>
            <a:ext cx="6660660" cy="472474"/>
          </a:xfrm>
          <a:prstGeom prst="rect">
            <a:avLst/>
          </a:prstGeom>
        </p:spPr>
      </p:pic>
      <p:pic>
        <p:nvPicPr>
          <p:cNvPr id="28" name="Picture 28" descr="Text&#10;&#10;Description automatically generated">
            <a:extLst>
              <a:ext uri="{FF2B5EF4-FFF2-40B4-BE49-F238E27FC236}">
                <a16:creationId xmlns:a16="http://schemas.microsoft.com/office/drawing/2014/main" id="{254FBD3F-48E0-C7F4-DC45-4F95456DF93F}"/>
              </a:ext>
            </a:extLst>
          </p:cNvPr>
          <p:cNvPicPr>
            <a:picLocks noChangeAspect="1"/>
          </p:cNvPicPr>
          <p:nvPr/>
        </p:nvPicPr>
        <p:blipFill>
          <a:blip r:embed="rId4"/>
          <a:stretch>
            <a:fillRect/>
          </a:stretch>
        </p:blipFill>
        <p:spPr>
          <a:xfrm>
            <a:off x="5213351" y="2803770"/>
            <a:ext cx="1608991" cy="193430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287638" y="1594726"/>
            <a:ext cx="9613948" cy="48218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a:latin typeface="IBM Plex Mono Text"/>
              </a:rPr>
              <a:t>Summary of methodologies -</a:t>
            </a:r>
            <a:endParaRPr lang="en-US"/>
          </a:p>
          <a:p>
            <a:pPr marL="0" indent="0">
              <a:buNone/>
            </a:pPr>
            <a:r>
              <a:rPr lang="en-US" sz="2200">
                <a:latin typeface="IBM Plex Mono Text"/>
              </a:rPr>
              <a:t>   • Data Collection via API, Web Scraping</a:t>
            </a:r>
            <a:endParaRPr lang="en-US"/>
          </a:p>
          <a:p>
            <a:pPr marL="0" indent="0">
              <a:buNone/>
            </a:pPr>
            <a:r>
              <a:rPr lang="en-US" sz="2200">
                <a:latin typeface="IBM Plex Mono Text"/>
              </a:rPr>
              <a:t>   • Exploratory Data Analysis (EDA) with Data Visualization</a:t>
            </a:r>
            <a:endParaRPr lang="en-US"/>
          </a:p>
          <a:p>
            <a:pPr marL="0" indent="0">
              <a:buNone/>
            </a:pPr>
            <a:r>
              <a:rPr lang="en-US" sz="2200">
                <a:latin typeface="IBM Plex Mono Text"/>
              </a:rPr>
              <a:t>   • EDA with SQL</a:t>
            </a:r>
            <a:endParaRPr lang="en-US"/>
          </a:p>
          <a:p>
            <a:pPr marL="0" indent="0">
              <a:buNone/>
            </a:pPr>
            <a:r>
              <a:rPr lang="en-US" sz="2200">
                <a:latin typeface="IBM Plex Mono Text"/>
              </a:rPr>
              <a:t>   • Interactive Map with Folium</a:t>
            </a:r>
            <a:endParaRPr lang="en-US"/>
          </a:p>
          <a:p>
            <a:pPr marL="0" indent="0">
              <a:buNone/>
            </a:pPr>
            <a:r>
              <a:rPr lang="en-US" sz="2200">
                <a:latin typeface="IBM Plex Mono Text"/>
              </a:rPr>
              <a:t>   • Dashboards with </a:t>
            </a:r>
            <a:r>
              <a:rPr lang="en-US" sz="2200" err="1">
                <a:latin typeface="IBM Plex Mono Text"/>
              </a:rPr>
              <a:t>Plotly</a:t>
            </a:r>
            <a:r>
              <a:rPr lang="en-US" sz="2200">
                <a:latin typeface="IBM Plex Mono Text"/>
              </a:rPr>
              <a:t> Dash</a:t>
            </a:r>
            <a:endParaRPr lang="en-US"/>
          </a:p>
          <a:p>
            <a:pPr marL="0" indent="0">
              <a:buNone/>
            </a:pPr>
            <a:r>
              <a:rPr lang="en-US" sz="2200">
                <a:latin typeface="IBM Plex Mono Text"/>
              </a:rPr>
              <a:t>   • Predictive Analysis</a:t>
            </a:r>
            <a:endParaRPr lang="en-US"/>
          </a:p>
          <a:p>
            <a:pPr marL="0" indent="0">
              <a:buNone/>
            </a:pPr>
            <a:r>
              <a:rPr lang="en-US" sz="2200">
                <a:latin typeface="IBM Plex Mono Text"/>
              </a:rPr>
              <a:t>Summary of all results -</a:t>
            </a:r>
            <a:endParaRPr lang="en-US"/>
          </a:p>
          <a:p>
            <a:pPr marL="0" indent="0">
              <a:buNone/>
            </a:pPr>
            <a:r>
              <a:rPr lang="en-US" sz="2200">
                <a:latin typeface="IBM Plex Mono Text"/>
              </a:rPr>
              <a:t>   • Exploratory Data Analysis results</a:t>
            </a:r>
            <a:endParaRPr lang="en-US"/>
          </a:p>
          <a:p>
            <a:pPr marL="0" indent="0">
              <a:buNone/>
            </a:pPr>
            <a:r>
              <a:rPr lang="en-US" sz="2200">
                <a:latin typeface="IBM Plex Mono Text"/>
              </a:rPr>
              <a:t>   • Interactive maps and dashboard</a:t>
            </a:r>
            <a:endParaRPr lang="en-US"/>
          </a:p>
          <a:p>
            <a:pPr marL="0" indent="0">
              <a:lnSpc>
                <a:spcPct val="100000"/>
              </a:lnSpc>
              <a:spcBef>
                <a:spcPts val="1400"/>
              </a:spcBef>
              <a:buNone/>
            </a:pPr>
            <a:r>
              <a:rPr lang="en-US" sz="2200">
                <a:latin typeface="IBM Plex Mono Text"/>
              </a:rPr>
              <a:t>   • Predictive results</a:t>
            </a: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sp>
        <p:nvSpPr>
          <p:cNvPr id="18" name="TextBox 17">
            <a:extLst>
              <a:ext uri="{FF2B5EF4-FFF2-40B4-BE49-F238E27FC236}">
                <a16:creationId xmlns:a16="http://schemas.microsoft.com/office/drawing/2014/main" id="{DFDB515A-90AD-E20A-A3A6-10A535114768}"/>
              </a:ext>
            </a:extLst>
          </p:cNvPr>
          <p:cNvSpPr txBox="1"/>
          <p:nvPr/>
        </p:nvSpPr>
        <p:spPr>
          <a:xfrm>
            <a:off x="5242169" y="1334480"/>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0D6A881D-EAAE-7DF0-9D68-E8943E0BFEFA}"/>
              </a:ext>
            </a:extLst>
          </p:cNvPr>
          <p:cNvSpPr txBox="1"/>
          <p:nvPr/>
        </p:nvSpPr>
        <p:spPr>
          <a:xfrm>
            <a:off x="5173784" y="4558321"/>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2DB8AABA-6B2D-A86A-C80B-81A179FC26E9}"/>
              </a:ext>
            </a:extLst>
          </p:cNvPr>
          <p:cNvSpPr txBox="1"/>
          <p:nvPr/>
        </p:nvSpPr>
        <p:spPr>
          <a:xfrm>
            <a:off x="5525477" y="2448169"/>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3EE171FD-2215-C476-5246-2640C1E729CA}"/>
              </a:ext>
            </a:extLst>
          </p:cNvPr>
          <p:cNvSpPr txBox="1"/>
          <p:nvPr/>
        </p:nvSpPr>
        <p:spPr>
          <a:xfrm>
            <a:off x="1510325" y="5017478"/>
            <a:ext cx="91811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With the first SELECT, we show the subqueries that return results. The first subquery counts the successful mission. The second subquery counts the unsuccessful mission. The WHERE clause followed by LIKE clause filters mission outcome. The COUNT function counts records filtered.</a:t>
            </a:r>
          </a:p>
        </p:txBody>
      </p:sp>
      <p:pic>
        <p:nvPicPr>
          <p:cNvPr id="2" name="Picture 4">
            <a:extLst>
              <a:ext uri="{FF2B5EF4-FFF2-40B4-BE49-F238E27FC236}">
                <a16:creationId xmlns:a16="http://schemas.microsoft.com/office/drawing/2014/main" id="{8A6DAE5A-A012-A53C-7197-BBE4D2C1DABD}"/>
              </a:ext>
            </a:extLst>
          </p:cNvPr>
          <p:cNvPicPr>
            <a:picLocks noChangeAspect="1"/>
          </p:cNvPicPr>
          <p:nvPr/>
        </p:nvPicPr>
        <p:blipFill>
          <a:blip r:embed="rId3"/>
          <a:stretch>
            <a:fillRect/>
          </a:stretch>
        </p:blipFill>
        <p:spPr>
          <a:xfrm>
            <a:off x="2086708" y="1796842"/>
            <a:ext cx="7881815" cy="294469"/>
          </a:xfrm>
          <a:prstGeom prst="rect">
            <a:avLst/>
          </a:prstGeom>
        </p:spPr>
      </p:pic>
      <p:pic>
        <p:nvPicPr>
          <p:cNvPr id="6" name="Picture 6" descr="Table&#10;&#10;Description automatically generated">
            <a:extLst>
              <a:ext uri="{FF2B5EF4-FFF2-40B4-BE49-F238E27FC236}">
                <a16:creationId xmlns:a16="http://schemas.microsoft.com/office/drawing/2014/main" id="{874E23BD-D1F6-9075-7C51-9F1C239862CB}"/>
              </a:ext>
            </a:extLst>
          </p:cNvPr>
          <p:cNvPicPr>
            <a:picLocks noChangeAspect="1"/>
          </p:cNvPicPr>
          <p:nvPr/>
        </p:nvPicPr>
        <p:blipFill>
          <a:blip r:embed="rId4"/>
          <a:stretch>
            <a:fillRect/>
          </a:stretch>
        </p:blipFill>
        <p:spPr>
          <a:xfrm>
            <a:off x="4196862" y="2908787"/>
            <a:ext cx="3808046" cy="10892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
        <p:nvSpPr>
          <p:cNvPr id="18" name="TextBox 17">
            <a:extLst>
              <a:ext uri="{FF2B5EF4-FFF2-40B4-BE49-F238E27FC236}">
                <a16:creationId xmlns:a16="http://schemas.microsoft.com/office/drawing/2014/main" id="{1C22835D-B01A-F8C7-D220-0E1FEF3A5E3B}"/>
              </a:ext>
            </a:extLst>
          </p:cNvPr>
          <p:cNvSpPr txBox="1"/>
          <p:nvPr/>
        </p:nvSpPr>
        <p:spPr>
          <a:xfrm>
            <a:off x="4187093" y="1803401"/>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977FB6F1-9C48-8202-0E51-464BBBD63E16}"/>
              </a:ext>
            </a:extLst>
          </p:cNvPr>
          <p:cNvSpPr txBox="1"/>
          <p:nvPr/>
        </p:nvSpPr>
        <p:spPr>
          <a:xfrm>
            <a:off x="4118707" y="3874476"/>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FC65243C-B47C-219B-BFAC-80BFDF4A2B5A}"/>
              </a:ext>
            </a:extLst>
          </p:cNvPr>
          <p:cNvSpPr txBox="1"/>
          <p:nvPr/>
        </p:nvSpPr>
        <p:spPr>
          <a:xfrm>
            <a:off x="9228015" y="1402861"/>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ACE9AE1B-5F95-3F5A-4CBB-FBE9872F86F1}"/>
              </a:ext>
            </a:extLst>
          </p:cNvPr>
          <p:cNvSpPr txBox="1"/>
          <p:nvPr/>
        </p:nvSpPr>
        <p:spPr>
          <a:xfrm>
            <a:off x="1647094" y="4333631"/>
            <a:ext cx="66606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We used a subquery to filter data by returning only the heaviest payload mass with MAX function. The main query uses subquery results and returns unique booster version (SELECT DISTINCT) with the heaviest payload mass.</a:t>
            </a:r>
            <a:endParaRPr lang="en-US">
              <a:cs typeface="Calibri"/>
            </a:endParaRPr>
          </a:p>
        </p:txBody>
      </p:sp>
      <p:pic>
        <p:nvPicPr>
          <p:cNvPr id="2" name="Picture 4" descr="Text&#10;&#10;Description automatically generated">
            <a:extLst>
              <a:ext uri="{FF2B5EF4-FFF2-40B4-BE49-F238E27FC236}">
                <a16:creationId xmlns:a16="http://schemas.microsoft.com/office/drawing/2014/main" id="{DC489B81-4F9A-AF6D-1E55-61E5C9511AD5}"/>
              </a:ext>
            </a:extLst>
          </p:cNvPr>
          <p:cNvPicPr>
            <a:picLocks noChangeAspect="1"/>
          </p:cNvPicPr>
          <p:nvPr/>
        </p:nvPicPr>
        <p:blipFill>
          <a:blip r:embed="rId3"/>
          <a:stretch>
            <a:fillRect/>
          </a:stretch>
        </p:blipFill>
        <p:spPr>
          <a:xfrm>
            <a:off x="8982681" y="1762369"/>
            <a:ext cx="1612177" cy="4114800"/>
          </a:xfrm>
          <a:prstGeom prst="rect">
            <a:avLst/>
          </a:prstGeom>
        </p:spPr>
      </p:pic>
      <p:pic>
        <p:nvPicPr>
          <p:cNvPr id="6" name="Picture 6">
            <a:extLst>
              <a:ext uri="{FF2B5EF4-FFF2-40B4-BE49-F238E27FC236}">
                <a16:creationId xmlns:a16="http://schemas.microsoft.com/office/drawing/2014/main" id="{08CE830F-C399-6051-5F5F-4F9F7235FB19}"/>
              </a:ext>
            </a:extLst>
          </p:cNvPr>
          <p:cNvPicPr>
            <a:picLocks noChangeAspect="1"/>
          </p:cNvPicPr>
          <p:nvPr/>
        </p:nvPicPr>
        <p:blipFill>
          <a:blip r:embed="rId4"/>
          <a:stretch>
            <a:fillRect/>
          </a:stretch>
        </p:blipFill>
        <p:spPr>
          <a:xfrm>
            <a:off x="1441939" y="2311416"/>
            <a:ext cx="6865814" cy="5548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
        <p:nvSpPr>
          <p:cNvPr id="18" name="TextBox 17">
            <a:extLst>
              <a:ext uri="{FF2B5EF4-FFF2-40B4-BE49-F238E27FC236}">
                <a16:creationId xmlns:a16="http://schemas.microsoft.com/office/drawing/2014/main" id="{BBA8A2BA-7D04-B89B-5CF7-284FAB15F4AE}"/>
              </a:ext>
            </a:extLst>
          </p:cNvPr>
          <p:cNvSpPr txBox="1"/>
          <p:nvPr/>
        </p:nvSpPr>
        <p:spPr>
          <a:xfrm>
            <a:off x="5310554" y="1393094"/>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B61304A5-BAB2-FE4A-8584-21C7161D159A}"/>
              </a:ext>
            </a:extLst>
          </p:cNvPr>
          <p:cNvSpPr txBox="1"/>
          <p:nvPr/>
        </p:nvSpPr>
        <p:spPr>
          <a:xfrm>
            <a:off x="5173784" y="4646245"/>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94AA7E49-170C-ED1F-EFBE-84197958EEA1}"/>
              </a:ext>
            </a:extLst>
          </p:cNvPr>
          <p:cNvSpPr txBox="1"/>
          <p:nvPr/>
        </p:nvSpPr>
        <p:spPr>
          <a:xfrm>
            <a:off x="5525476" y="2633785"/>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AD963CE9-AEF9-0612-8E8C-72044C1825CD}"/>
              </a:ext>
            </a:extLst>
          </p:cNvPr>
          <p:cNvSpPr txBox="1"/>
          <p:nvPr/>
        </p:nvSpPr>
        <p:spPr>
          <a:xfrm>
            <a:off x="1402863" y="5105400"/>
            <a:ext cx="92495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month, booster version, launch site where landing was unsuccessful and landing date took place in 2015. </a:t>
            </a:r>
            <a:r>
              <a:rPr lang="en-US" err="1">
                <a:ea typeface="+mn-lt"/>
                <a:cs typeface="+mn-lt"/>
              </a:rPr>
              <a:t>Substr</a:t>
            </a:r>
            <a:r>
              <a:rPr lang="en-US">
                <a:ea typeface="+mn-lt"/>
                <a:cs typeface="+mn-lt"/>
              </a:rPr>
              <a:t> function process date in order to take month or year. </a:t>
            </a:r>
            <a:r>
              <a:rPr lang="en-US" err="1">
                <a:ea typeface="+mn-lt"/>
                <a:cs typeface="+mn-lt"/>
              </a:rPr>
              <a:t>Substr</a:t>
            </a:r>
            <a:r>
              <a:rPr lang="en-US">
                <a:ea typeface="+mn-lt"/>
                <a:cs typeface="+mn-lt"/>
              </a:rPr>
              <a:t>(DATE, 4, 2) shows month. </a:t>
            </a:r>
            <a:r>
              <a:rPr lang="en-US" err="1">
                <a:ea typeface="+mn-lt"/>
                <a:cs typeface="+mn-lt"/>
              </a:rPr>
              <a:t>Substr</a:t>
            </a:r>
            <a:r>
              <a:rPr lang="en-US">
                <a:ea typeface="+mn-lt"/>
                <a:cs typeface="+mn-lt"/>
              </a:rPr>
              <a:t>(DATE,7, 4) shows year.</a:t>
            </a:r>
          </a:p>
        </p:txBody>
      </p:sp>
      <p:pic>
        <p:nvPicPr>
          <p:cNvPr id="2" name="Picture 4">
            <a:extLst>
              <a:ext uri="{FF2B5EF4-FFF2-40B4-BE49-F238E27FC236}">
                <a16:creationId xmlns:a16="http://schemas.microsoft.com/office/drawing/2014/main" id="{8E42FC04-EBE7-93D8-CFEE-803D1453117A}"/>
              </a:ext>
            </a:extLst>
          </p:cNvPr>
          <p:cNvPicPr>
            <a:picLocks noChangeAspect="1"/>
          </p:cNvPicPr>
          <p:nvPr/>
        </p:nvPicPr>
        <p:blipFill>
          <a:blip r:embed="rId3"/>
          <a:stretch>
            <a:fillRect/>
          </a:stretch>
        </p:blipFill>
        <p:spPr>
          <a:xfrm>
            <a:off x="2604477" y="1852095"/>
            <a:ext cx="6846276" cy="477039"/>
          </a:xfrm>
          <a:prstGeom prst="rect">
            <a:avLst/>
          </a:prstGeom>
        </p:spPr>
      </p:pic>
      <p:pic>
        <p:nvPicPr>
          <p:cNvPr id="5" name="Picture 5">
            <a:extLst>
              <a:ext uri="{FF2B5EF4-FFF2-40B4-BE49-F238E27FC236}">
                <a16:creationId xmlns:a16="http://schemas.microsoft.com/office/drawing/2014/main" id="{E15BAF5B-6757-5F7B-1058-E4BF7B78AEAE}"/>
              </a:ext>
            </a:extLst>
          </p:cNvPr>
          <p:cNvPicPr>
            <a:picLocks noChangeAspect="1"/>
          </p:cNvPicPr>
          <p:nvPr/>
        </p:nvPicPr>
        <p:blipFill>
          <a:blip r:embed="rId4"/>
          <a:stretch>
            <a:fillRect/>
          </a:stretch>
        </p:blipFill>
        <p:spPr>
          <a:xfrm>
            <a:off x="4284785" y="3096645"/>
            <a:ext cx="3622430" cy="105547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sp>
        <p:nvSpPr>
          <p:cNvPr id="18" name="TextBox 17">
            <a:extLst>
              <a:ext uri="{FF2B5EF4-FFF2-40B4-BE49-F238E27FC236}">
                <a16:creationId xmlns:a16="http://schemas.microsoft.com/office/drawing/2014/main" id="{FC5EFDBE-EA0E-2281-3E8B-FD6D1AA39FFB}"/>
              </a:ext>
            </a:extLst>
          </p:cNvPr>
          <p:cNvSpPr txBox="1"/>
          <p:nvPr/>
        </p:nvSpPr>
        <p:spPr>
          <a:xfrm>
            <a:off x="4157785" y="1705710"/>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1D199983-4DF2-A98F-BC86-7E4C52C9E293}"/>
              </a:ext>
            </a:extLst>
          </p:cNvPr>
          <p:cNvSpPr txBox="1"/>
          <p:nvPr/>
        </p:nvSpPr>
        <p:spPr>
          <a:xfrm>
            <a:off x="4069861" y="3815860"/>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01F703AE-AF64-726C-5C5D-72481AC0D340}"/>
              </a:ext>
            </a:extLst>
          </p:cNvPr>
          <p:cNvSpPr txBox="1"/>
          <p:nvPr/>
        </p:nvSpPr>
        <p:spPr>
          <a:xfrm>
            <a:off x="9521091" y="1705706"/>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4F50A847-E693-2827-C20E-8AECB4924020}"/>
              </a:ext>
            </a:extLst>
          </p:cNvPr>
          <p:cNvSpPr txBox="1"/>
          <p:nvPr/>
        </p:nvSpPr>
        <p:spPr>
          <a:xfrm>
            <a:off x="1490786" y="4275015"/>
            <a:ext cx="690489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landing outcomes and their count where mission was successful and date is between 04/06/2010 and 20/03/2017. The GROUP BY clause groups results by landing outcome and ORDER BY COUNT DESC shows results in decreasing order.</a:t>
            </a:r>
          </a:p>
        </p:txBody>
      </p:sp>
      <p:pic>
        <p:nvPicPr>
          <p:cNvPr id="2" name="Picture 4" descr="Text&#10;&#10;Description automatically generated">
            <a:extLst>
              <a:ext uri="{FF2B5EF4-FFF2-40B4-BE49-F238E27FC236}">
                <a16:creationId xmlns:a16="http://schemas.microsoft.com/office/drawing/2014/main" id="{3CEC86E9-3428-A4AF-95F1-E7224B6FDFDE}"/>
              </a:ext>
            </a:extLst>
          </p:cNvPr>
          <p:cNvPicPr>
            <a:picLocks noChangeAspect="1"/>
          </p:cNvPicPr>
          <p:nvPr/>
        </p:nvPicPr>
        <p:blipFill>
          <a:blip r:embed="rId3"/>
          <a:stretch>
            <a:fillRect/>
          </a:stretch>
        </p:blipFill>
        <p:spPr>
          <a:xfrm>
            <a:off x="1305170" y="2168803"/>
            <a:ext cx="7237044" cy="507930"/>
          </a:xfrm>
          <a:prstGeom prst="rect">
            <a:avLst/>
          </a:prstGeom>
        </p:spPr>
      </p:pic>
      <p:pic>
        <p:nvPicPr>
          <p:cNvPr id="5" name="Picture 5">
            <a:extLst>
              <a:ext uri="{FF2B5EF4-FFF2-40B4-BE49-F238E27FC236}">
                <a16:creationId xmlns:a16="http://schemas.microsoft.com/office/drawing/2014/main" id="{E200698B-DAAE-3E16-BBB8-BCCF3CA39480}"/>
              </a:ext>
            </a:extLst>
          </p:cNvPr>
          <p:cNvPicPr>
            <a:picLocks noChangeAspect="1"/>
          </p:cNvPicPr>
          <p:nvPr/>
        </p:nvPicPr>
        <p:blipFill>
          <a:blip r:embed="rId4"/>
          <a:stretch>
            <a:fillRect/>
          </a:stretch>
        </p:blipFill>
        <p:spPr>
          <a:xfrm>
            <a:off x="8741265" y="2160100"/>
            <a:ext cx="2690934" cy="35538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470266"/>
            <a:ext cx="10515600" cy="61743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atin typeface="Abadi"/>
              </a:rPr>
              <a:t>Folium map – Ground stations</a:t>
            </a:r>
          </a:p>
        </p:txBody>
      </p:sp>
      <p:pic>
        <p:nvPicPr>
          <p:cNvPr id="4" name="Picture 5" descr="Map&#10;&#10;Description automatically generated">
            <a:extLst>
              <a:ext uri="{FF2B5EF4-FFF2-40B4-BE49-F238E27FC236}">
                <a16:creationId xmlns:a16="http://schemas.microsoft.com/office/drawing/2014/main" id="{4C3744B3-54EB-3AAE-C2BE-70139220410A}"/>
              </a:ext>
            </a:extLst>
          </p:cNvPr>
          <p:cNvPicPr>
            <a:picLocks noChangeAspect="1"/>
          </p:cNvPicPr>
          <p:nvPr/>
        </p:nvPicPr>
        <p:blipFill>
          <a:blip r:embed="rId3"/>
          <a:stretch>
            <a:fillRect/>
          </a:stretch>
        </p:blipFill>
        <p:spPr>
          <a:xfrm>
            <a:off x="1813170" y="1450824"/>
            <a:ext cx="8653583" cy="4210354"/>
          </a:xfrm>
          <a:prstGeom prst="rect">
            <a:avLst/>
          </a:prstGeom>
        </p:spPr>
      </p:pic>
      <p:sp>
        <p:nvSpPr>
          <p:cNvPr id="6" name="TextBox 5">
            <a:extLst>
              <a:ext uri="{FF2B5EF4-FFF2-40B4-BE49-F238E27FC236}">
                <a16:creationId xmlns:a16="http://schemas.microsoft.com/office/drawing/2014/main" id="{40A147AC-2E42-536D-3269-2E64C38B2696}"/>
              </a:ext>
            </a:extLst>
          </p:cNvPr>
          <p:cNvSpPr txBox="1"/>
          <p:nvPr/>
        </p:nvSpPr>
        <p:spPr>
          <a:xfrm>
            <a:off x="2213708" y="5867400"/>
            <a:ext cx="7530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 see that Space X launch sites are located on the coast of the United States</a:t>
            </a:r>
            <a:endParaRPr lang="en-US"/>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948CB"/>
                </a:solidFill>
                <a:latin typeface="Abadi"/>
              </a:rPr>
              <a:t>Folium map – Color Labeled Markers</a:t>
            </a:r>
          </a:p>
        </p:txBody>
      </p:sp>
      <p:sp>
        <p:nvSpPr>
          <p:cNvPr id="2" name="TextBox 1">
            <a:extLst>
              <a:ext uri="{FF2B5EF4-FFF2-40B4-BE49-F238E27FC236}">
                <a16:creationId xmlns:a16="http://schemas.microsoft.com/office/drawing/2014/main" id="{0F660A27-62B6-FC87-B2AB-51DA1A647C5C}"/>
              </a:ext>
            </a:extLst>
          </p:cNvPr>
          <p:cNvSpPr txBox="1"/>
          <p:nvPr/>
        </p:nvSpPr>
        <p:spPr>
          <a:xfrm>
            <a:off x="953478" y="5378938"/>
            <a:ext cx="10148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solidFill>
                <a:ea typeface="+mn-lt"/>
                <a:cs typeface="+mn-lt"/>
              </a:rPr>
              <a:t>Green</a:t>
            </a:r>
            <a:r>
              <a:rPr lang="en-US">
                <a:ea typeface="+mn-lt"/>
                <a:cs typeface="+mn-lt"/>
              </a:rPr>
              <a:t> marker represents successful launches. </a:t>
            </a:r>
            <a:r>
              <a:rPr lang="en-US">
                <a:solidFill>
                  <a:srgbClr val="FF0000"/>
                </a:solidFill>
                <a:ea typeface="+mn-lt"/>
                <a:cs typeface="+mn-lt"/>
              </a:rPr>
              <a:t>Red</a:t>
            </a:r>
            <a:r>
              <a:rPr lang="en-US">
                <a:ea typeface="+mn-lt"/>
                <a:cs typeface="+mn-lt"/>
              </a:rPr>
              <a:t> marker represents unsuccessful launches. We note that KSC LC-39A has a higher launch success rate.</a:t>
            </a:r>
            <a:endParaRPr lang="en-US">
              <a:cs typeface="Calibri" panose="020F0502020204030204"/>
            </a:endParaRPr>
          </a:p>
        </p:txBody>
      </p:sp>
      <p:pic>
        <p:nvPicPr>
          <p:cNvPr id="4" name="Picture 5" descr="Diagram&#10;&#10;Description automatically generated">
            <a:extLst>
              <a:ext uri="{FF2B5EF4-FFF2-40B4-BE49-F238E27FC236}">
                <a16:creationId xmlns:a16="http://schemas.microsoft.com/office/drawing/2014/main" id="{E88FC575-3052-DB25-243B-241B9E2598F1}"/>
              </a:ext>
            </a:extLst>
          </p:cNvPr>
          <p:cNvPicPr>
            <a:picLocks noChangeAspect="1"/>
          </p:cNvPicPr>
          <p:nvPr/>
        </p:nvPicPr>
        <p:blipFill>
          <a:blip r:embed="rId3"/>
          <a:stretch>
            <a:fillRect/>
          </a:stretch>
        </p:blipFill>
        <p:spPr>
          <a:xfrm>
            <a:off x="963246" y="1374439"/>
            <a:ext cx="10265507" cy="382581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a:solidFill>
                  <a:srgbClr val="0B49CB"/>
                </a:solidFill>
                <a:latin typeface="Abadi"/>
              </a:rPr>
              <a:t>Folium Map – Distances between CCAFS SLC-40 and its proximities</a:t>
            </a:r>
          </a:p>
        </p:txBody>
      </p:sp>
      <p:sp>
        <p:nvSpPr>
          <p:cNvPr id="2" name="TextBox 1">
            <a:extLst>
              <a:ext uri="{FF2B5EF4-FFF2-40B4-BE49-F238E27FC236}">
                <a16:creationId xmlns:a16="http://schemas.microsoft.com/office/drawing/2014/main" id="{5F271F90-2A7C-5B19-336C-1607EAB4E45F}"/>
              </a:ext>
            </a:extLst>
          </p:cNvPr>
          <p:cNvSpPr txBox="1"/>
          <p:nvPr/>
        </p:nvSpPr>
        <p:spPr>
          <a:xfrm>
            <a:off x="1432170" y="4831862"/>
            <a:ext cx="93374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Is CCAFS SLC-40 in close proximity to railways ? Yes</a:t>
            </a:r>
            <a:endParaRPr lang="en-US">
              <a:cs typeface="Calibri" panose="020F0502020204030204"/>
            </a:endParaRPr>
          </a:p>
          <a:p>
            <a:pPr algn="ctr"/>
            <a:r>
              <a:rPr lang="en-US">
                <a:ea typeface="+mn-lt"/>
                <a:cs typeface="+mn-lt"/>
              </a:rPr>
              <a:t>Is CCAFS SLC-40 in close proximity to highways ? Yes</a:t>
            </a:r>
            <a:endParaRPr lang="en-US">
              <a:cs typeface="Calibri" panose="020F0502020204030204"/>
            </a:endParaRPr>
          </a:p>
          <a:p>
            <a:pPr algn="ctr"/>
            <a:r>
              <a:rPr lang="en-US">
                <a:ea typeface="+mn-lt"/>
                <a:cs typeface="+mn-lt"/>
              </a:rPr>
              <a:t>Is CCAFS SLC-40 in close proximity to coastline ? Yes</a:t>
            </a:r>
            <a:endParaRPr lang="en-US">
              <a:cs typeface="Calibri" panose="020F0502020204030204"/>
            </a:endParaRPr>
          </a:p>
          <a:p>
            <a:pPr algn="ctr"/>
            <a:r>
              <a:rPr lang="en-US">
                <a:ea typeface="+mn-lt"/>
                <a:cs typeface="+mn-lt"/>
              </a:rPr>
              <a:t>Do CCAFS SLC-40 keeps certain distance away from cities ? No</a:t>
            </a:r>
            <a:endParaRPr lang="en-US">
              <a:cs typeface="Calibri" panose="020F0502020204030204"/>
            </a:endParaRPr>
          </a:p>
        </p:txBody>
      </p:sp>
      <p:pic>
        <p:nvPicPr>
          <p:cNvPr id="4" name="Picture 5" descr="A picture containing map&#10;&#10;Description automatically generated">
            <a:extLst>
              <a:ext uri="{FF2B5EF4-FFF2-40B4-BE49-F238E27FC236}">
                <a16:creationId xmlns:a16="http://schemas.microsoft.com/office/drawing/2014/main" id="{DCBA08D4-A0AD-59A0-4A26-796DED410444}"/>
              </a:ext>
            </a:extLst>
          </p:cNvPr>
          <p:cNvPicPr>
            <a:picLocks noChangeAspect="1"/>
          </p:cNvPicPr>
          <p:nvPr/>
        </p:nvPicPr>
        <p:blipFill>
          <a:blip r:embed="rId3"/>
          <a:stretch>
            <a:fillRect/>
          </a:stretch>
        </p:blipFill>
        <p:spPr>
          <a:xfrm>
            <a:off x="846015" y="1534431"/>
            <a:ext cx="10519506" cy="32225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Dashboard – Total success by Site</a:t>
            </a:r>
          </a:p>
        </p:txBody>
      </p:sp>
      <p:sp>
        <p:nvSpPr>
          <p:cNvPr id="2" name="TextBox 1">
            <a:extLst>
              <a:ext uri="{FF2B5EF4-FFF2-40B4-BE49-F238E27FC236}">
                <a16:creationId xmlns:a16="http://schemas.microsoft.com/office/drawing/2014/main" id="{BA126009-205B-3299-527A-AD474765EC34}"/>
              </a:ext>
            </a:extLst>
          </p:cNvPr>
          <p:cNvSpPr txBox="1"/>
          <p:nvPr/>
        </p:nvSpPr>
        <p:spPr>
          <a:xfrm>
            <a:off x="3132016" y="4704863"/>
            <a:ext cx="5937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 see that KSC LC-39A has the best success rate of launches.</a:t>
            </a:r>
            <a:endParaRPr lang="en-US"/>
          </a:p>
        </p:txBody>
      </p:sp>
      <p:pic>
        <p:nvPicPr>
          <p:cNvPr id="4" name="Picture 5" descr="Chart, pie chart&#10;&#10;Description automatically generated">
            <a:extLst>
              <a:ext uri="{FF2B5EF4-FFF2-40B4-BE49-F238E27FC236}">
                <a16:creationId xmlns:a16="http://schemas.microsoft.com/office/drawing/2014/main" id="{A337D714-4E83-B99B-4F7B-4C6E57389650}"/>
              </a:ext>
            </a:extLst>
          </p:cNvPr>
          <p:cNvPicPr>
            <a:picLocks noChangeAspect="1"/>
          </p:cNvPicPr>
          <p:nvPr/>
        </p:nvPicPr>
        <p:blipFill>
          <a:blip r:embed="rId3"/>
          <a:stretch>
            <a:fillRect/>
          </a:stretch>
        </p:blipFill>
        <p:spPr>
          <a:xfrm>
            <a:off x="748324" y="1887748"/>
            <a:ext cx="10705122" cy="243773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5347" y="1607003"/>
            <a:ext cx="7984940" cy="43082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buNone/>
            </a:pPr>
            <a:r>
              <a:rPr lang="en-US" sz="2200" b="1">
                <a:latin typeface="IBM Plex Mono Text"/>
              </a:rPr>
              <a:t>Project background and context</a:t>
            </a:r>
            <a:endParaRPr lang="en-US" b="1"/>
          </a:p>
          <a:p>
            <a:pPr algn="ctr">
              <a:buNone/>
            </a:pPr>
            <a:r>
              <a:rPr lang="en-US" sz="2200">
                <a:latin typeface="IBM Plex Mono Text"/>
              </a:rPr>
              <a:t>The aim of this project is to predict if the Falcon 9 first stage will successfully land. SpaceX says</a:t>
            </a:r>
            <a:endParaRPr lang="en-US"/>
          </a:p>
          <a:p>
            <a:pPr algn="ctr">
              <a:buNone/>
            </a:pPr>
            <a:r>
              <a:rPr lang="en-US" sz="2200">
                <a:latin typeface="IBM Plex Mono Text"/>
              </a:rPr>
              <a:t>on its website that the Falcon 9 rocket launch cost 62 million dollars. Other providers cost upward</a:t>
            </a:r>
            <a:endParaRPr lang="en-US"/>
          </a:p>
          <a:p>
            <a:pPr algn="ctr">
              <a:buNone/>
            </a:pPr>
            <a:r>
              <a:rPr lang="en-US" sz="2200">
                <a:latin typeface="IBM Plex Mono Text"/>
              </a:rPr>
              <a:t>of 165 million dollars each. The price difference is explained by the fact that SpaceX can reuse the</a:t>
            </a:r>
            <a:endParaRPr lang="en-US"/>
          </a:p>
          <a:p>
            <a:pPr algn="ctr">
              <a:buNone/>
            </a:pPr>
            <a:r>
              <a:rPr lang="en-US" sz="2200">
                <a:latin typeface="IBM Plex Mono Text"/>
              </a:rPr>
              <a:t>first stage. By determining if the stage will land, we can determine the cost of a launch. This</a:t>
            </a:r>
            <a:endParaRPr lang="en-US"/>
          </a:p>
          <a:p>
            <a:pPr algn="ctr">
              <a:buNone/>
            </a:pPr>
            <a:r>
              <a:rPr lang="en-US" sz="2200">
                <a:latin typeface="IBM Plex Mono Text"/>
              </a:rPr>
              <a:t>information is interesting for another company if it wants to compete with SpaceX for a rocket</a:t>
            </a:r>
            <a:endParaRPr lang="en-US"/>
          </a:p>
          <a:p>
            <a:pPr algn="ctr">
              <a:buNone/>
            </a:pPr>
            <a:r>
              <a:rPr lang="en-US" sz="2200">
                <a:latin typeface="IBM Plex Mono Text"/>
              </a:rPr>
              <a:t>launch.</a:t>
            </a:r>
            <a:endParaRPr lang="en-US">
              <a:latin typeface="IBM Plex Mono Text"/>
            </a:endParaRPr>
          </a:p>
          <a:p>
            <a:pPr algn="ctr">
              <a:buNone/>
            </a:pPr>
            <a:r>
              <a:rPr lang="en-US" sz="2200" b="1">
                <a:latin typeface="IBM Plex Mono Text"/>
              </a:rPr>
              <a:t>Problems you want to find answers</a:t>
            </a:r>
            <a:endParaRPr lang="en-US" b="1"/>
          </a:p>
          <a:p>
            <a:pPr algn="ctr">
              <a:buNone/>
            </a:pPr>
            <a:r>
              <a:rPr lang="en-US" sz="2200">
                <a:latin typeface="IBM Plex Mono Text"/>
              </a:rPr>
              <a:t> What are the main characteristics of a successful or failed landing ?</a:t>
            </a:r>
            <a:endParaRPr lang="en-US"/>
          </a:p>
          <a:p>
            <a:pPr algn="ctr">
              <a:buNone/>
            </a:pPr>
            <a:r>
              <a:rPr lang="en-US" sz="2200">
                <a:latin typeface="IBM Plex Mono Text"/>
              </a:rPr>
              <a:t>What are the effects of each relationship of the rocket variables on the success or failure of a</a:t>
            </a:r>
            <a:endParaRPr lang="en-US"/>
          </a:p>
          <a:p>
            <a:pPr algn="ctr">
              <a:buNone/>
            </a:pPr>
            <a:r>
              <a:rPr lang="en-US" sz="2200">
                <a:latin typeface="IBM Plex Mono Text"/>
              </a:rPr>
              <a:t>landing ?</a:t>
            </a:r>
            <a:endParaRPr lang="en-US"/>
          </a:p>
          <a:p>
            <a:pPr marL="0" indent="0" algn="ctr">
              <a:buNone/>
            </a:pPr>
            <a:r>
              <a:rPr lang="en-US" sz="2200">
                <a:latin typeface="IBM Plex Mono Text"/>
              </a:rPr>
              <a:t>What are the conditions which will allow SpaceX to achieve the best landing success rate ?</a:t>
            </a:r>
            <a:endParaRPr lang="en-US"/>
          </a:p>
          <a:p>
            <a:pPr>
              <a:spcBef>
                <a:spcPts val="1400"/>
              </a:spcBef>
            </a:pPr>
            <a:endParaRPr lang="en-US" sz="2200">
              <a:solidFill>
                <a:schemeClr val="accent3">
                  <a:lumMod val="25000"/>
                </a:schemeClr>
              </a:solidFill>
              <a:latin typeface="Abadi" panose="020B0604020104020204" pitchFamily="34" charset="0"/>
            </a:endParaRPr>
          </a:p>
        </p:txBody>
      </p:sp>
      <p:pic>
        <p:nvPicPr>
          <p:cNvPr id="2" name="Picture 2">
            <a:extLst>
              <a:ext uri="{FF2B5EF4-FFF2-40B4-BE49-F238E27FC236}">
                <a16:creationId xmlns:a16="http://schemas.microsoft.com/office/drawing/2014/main" id="{ED509692-A281-D085-C43F-53E89D335257}"/>
              </a:ext>
            </a:extLst>
          </p:cNvPr>
          <p:cNvPicPr>
            <a:picLocks noChangeAspect="1"/>
          </p:cNvPicPr>
          <p:nvPr/>
        </p:nvPicPr>
        <p:blipFill rotWithShape="1">
          <a:blip r:embed="rId3"/>
          <a:srcRect t="61" r="19355" b="279"/>
          <a:stretch/>
        </p:blipFill>
        <p:spPr>
          <a:xfrm>
            <a:off x="8810625" y="2114033"/>
            <a:ext cx="2667002" cy="348927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948CB"/>
                </a:solidFill>
                <a:latin typeface="Abadi"/>
              </a:rPr>
              <a:t>Dashboard – Total success launches for Site KSC LC-39A</a:t>
            </a:r>
          </a:p>
        </p:txBody>
      </p:sp>
      <p:sp>
        <p:nvSpPr>
          <p:cNvPr id="4" name="TextBox 3">
            <a:extLst>
              <a:ext uri="{FF2B5EF4-FFF2-40B4-BE49-F238E27FC236}">
                <a16:creationId xmlns:a16="http://schemas.microsoft.com/office/drawing/2014/main" id="{33201FBD-B82E-9F07-0461-E2F693E566FB}"/>
              </a:ext>
            </a:extLst>
          </p:cNvPr>
          <p:cNvSpPr txBox="1"/>
          <p:nvPr/>
        </p:nvSpPr>
        <p:spPr>
          <a:xfrm>
            <a:off x="1613879" y="4359031"/>
            <a:ext cx="89661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 see that KSC LC-39A has achieved a 76.9% success rate while getting a 23.1% failure rate.</a:t>
            </a:r>
          </a:p>
        </p:txBody>
      </p:sp>
      <p:pic>
        <p:nvPicPr>
          <p:cNvPr id="9" name="Picture 9" descr="Chart, pie chart&#10;&#10;Description automatically generated">
            <a:extLst>
              <a:ext uri="{FF2B5EF4-FFF2-40B4-BE49-F238E27FC236}">
                <a16:creationId xmlns:a16="http://schemas.microsoft.com/office/drawing/2014/main" id="{CAEBB2BE-D270-F4CF-C344-E175A7E52122}"/>
              </a:ext>
            </a:extLst>
          </p:cNvPr>
          <p:cNvPicPr>
            <a:picLocks noChangeAspect="1"/>
          </p:cNvPicPr>
          <p:nvPr/>
        </p:nvPicPr>
        <p:blipFill>
          <a:blip r:embed="rId3"/>
          <a:stretch>
            <a:fillRect/>
          </a:stretch>
        </p:blipFill>
        <p:spPr>
          <a:xfrm>
            <a:off x="1031631" y="1661444"/>
            <a:ext cx="10138507" cy="223580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a:solidFill>
                  <a:srgbClr val="0B49CB"/>
                </a:solidFill>
                <a:latin typeface="Abadi"/>
              </a:rPr>
              <a:t>Dashboard – Payload mass vs Outcome for all sites with different payload mass selected</a:t>
            </a:r>
          </a:p>
        </p:txBody>
      </p:sp>
      <p:sp>
        <p:nvSpPr>
          <p:cNvPr id="2" name="TextBox 1">
            <a:extLst>
              <a:ext uri="{FF2B5EF4-FFF2-40B4-BE49-F238E27FC236}">
                <a16:creationId xmlns:a16="http://schemas.microsoft.com/office/drawing/2014/main" id="{E48069AA-33D9-97C2-4347-9DE42E19F476}"/>
              </a:ext>
            </a:extLst>
          </p:cNvPr>
          <p:cNvSpPr txBox="1"/>
          <p:nvPr/>
        </p:nvSpPr>
        <p:spPr>
          <a:xfrm>
            <a:off x="2018323" y="5662246"/>
            <a:ext cx="8165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Low weighted payloads have a better success rate than the heavy weighted payloads.</a:t>
            </a:r>
          </a:p>
        </p:txBody>
      </p:sp>
      <p:pic>
        <p:nvPicPr>
          <p:cNvPr id="4" name="Picture 5" descr="Table&#10;&#10;Description automatically generated">
            <a:extLst>
              <a:ext uri="{FF2B5EF4-FFF2-40B4-BE49-F238E27FC236}">
                <a16:creationId xmlns:a16="http://schemas.microsoft.com/office/drawing/2014/main" id="{87FDEA29-ABA9-2119-EF1C-0554F0BB436D}"/>
              </a:ext>
            </a:extLst>
          </p:cNvPr>
          <p:cNvPicPr>
            <a:picLocks noChangeAspect="1"/>
          </p:cNvPicPr>
          <p:nvPr/>
        </p:nvPicPr>
        <p:blipFill>
          <a:blip r:embed="rId3"/>
          <a:stretch>
            <a:fillRect/>
          </a:stretch>
        </p:blipFill>
        <p:spPr>
          <a:xfrm>
            <a:off x="1334477" y="1457397"/>
            <a:ext cx="9386276" cy="394320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2" descr="Chart, bar chart, histogram&#10;&#10;Description automatically generated">
            <a:extLst>
              <a:ext uri="{FF2B5EF4-FFF2-40B4-BE49-F238E27FC236}">
                <a16:creationId xmlns:a16="http://schemas.microsoft.com/office/drawing/2014/main" id="{4BD22969-E57E-F7F9-2C0B-A117495621C2}"/>
              </a:ext>
            </a:extLst>
          </p:cNvPr>
          <p:cNvPicPr>
            <a:picLocks noChangeAspect="1"/>
          </p:cNvPicPr>
          <p:nvPr/>
        </p:nvPicPr>
        <p:blipFill>
          <a:blip r:embed="rId3"/>
          <a:stretch>
            <a:fillRect/>
          </a:stretch>
        </p:blipFill>
        <p:spPr>
          <a:xfrm>
            <a:off x="523631" y="1367343"/>
            <a:ext cx="11144737" cy="462154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2" descr="Chart, treemap chart&#10;&#10;Description automatically generated">
            <a:extLst>
              <a:ext uri="{FF2B5EF4-FFF2-40B4-BE49-F238E27FC236}">
                <a16:creationId xmlns:a16="http://schemas.microsoft.com/office/drawing/2014/main" id="{E39023C0-7BD0-0168-647B-3F5884489086}"/>
              </a:ext>
            </a:extLst>
          </p:cNvPr>
          <p:cNvPicPr>
            <a:picLocks noChangeAspect="1"/>
          </p:cNvPicPr>
          <p:nvPr/>
        </p:nvPicPr>
        <p:blipFill>
          <a:blip r:embed="rId3"/>
          <a:stretch>
            <a:fillRect/>
          </a:stretch>
        </p:blipFill>
        <p:spPr>
          <a:xfrm>
            <a:off x="719016" y="1488942"/>
            <a:ext cx="10626968" cy="462257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62550" y="1542900"/>
            <a:ext cx="10876450" cy="4536953"/>
          </a:xfrm>
          <a:prstGeom prst="rect">
            <a:avLst/>
          </a:prstGeom>
        </p:spPr>
        <p:txBody>
          <a:bodyPr lIns="91440" tIns="45720" rIns="91440" bIns="45720" anchor="t">
            <a:normAutofit lnSpcReduction="10000"/>
          </a:bodyPr>
          <a:lstStyle/>
          <a:p>
            <a:r>
              <a:rPr lang="en-US" sz="2200">
                <a:ea typeface="+mn-lt"/>
                <a:cs typeface="+mn-lt"/>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a:t>
            </a:r>
            <a:endParaRPr lang="en-US">
              <a:cs typeface="Calibri"/>
            </a:endParaRPr>
          </a:p>
          <a:p>
            <a:r>
              <a:rPr lang="en-US" sz="2200">
                <a:ea typeface="+mn-lt"/>
                <a:cs typeface="+mn-lt"/>
              </a:rPr>
              <a:t>The orbits with the best success rates are GEO, HEO, SSO, ES-L1.</a:t>
            </a:r>
            <a:endParaRPr lang="en-US">
              <a:cs typeface="Calibri" panose="020F0502020204030204"/>
            </a:endParaRPr>
          </a:p>
          <a:p>
            <a:r>
              <a:rPr lang="en-US" sz="2200">
                <a:ea typeface="+mn-lt"/>
                <a:cs typeface="+mn-lt"/>
              </a:rPr>
              <a:t>Depending on the orbits, the payload mass can be a criterion to take into account for the success of a mission. Some orbits require a light or heavy payload mass. But generally low weighted payloads perform better than the heavy weighted payloads.</a:t>
            </a:r>
            <a:endParaRPr lang="en-US">
              <a:cs typeface="Calibri"/>
            </a:endParaRPr>
          </a:p>
          <a:p>
            <a:r>
              <a:rPr lang="en-US" sz="2200">
                <a:ea typeface="+mn-lt"/>
                <a:cs typeface="+mn-lt"/>
              </a:rPr>
              <a:t>With the current data, we cannot explain why some launch sites are better than others (KSC LC-39A is the best launch site). To get an answer to this problem, we could obtain atmospheric or other relevant data.</a:t>
            </a:r>
            <a:endParaRPr lang="en-US">
              <a:cs typeface="Calibri"/>
            </a:endParaRPr>
          </a:p>
          <a:p>
            <a:r>
              <a:rPr lang="en-US" sz="2200">
                <a:ea typeface="+mn-lt"/>
                <a:cs typeface="+mn-lt"/>
              </a:rPr>
              <a:t>For this dataset, we choose the Decision Tree Algorithm as the best model even if the test accuracy between all the models used is identical. We choose Decision Tree Algorithm because it has a better train accuracy.</a:t>
            </a:r>
            <a:endParaRPr lang="en-US">
              <a:cs typeface="Calibri" panose="020F050202020403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4392" cy="46499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96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latin typeface="IBM Plex Mono Text"/>
              </a:rPr>
              <a:t>Combined data from SpaceX public API and SpaceX Wikipedia page</a:t>
            </a:r>
            <a:endParaRPr lang="en-US"/>
          </a:p>
          <a:p>
            <a:pPr>
              <a:lnSpc>
                <a:spcPct val="120000"/>
              </a:lnSpc>
              <a:spcBef>
                <a:spcPts val="1400"/>
              </a:spcBef>
            </a:pPr>
            <a:r>
              <a:rPr lang="en-US" sz="8800">
                <a:solidFill>
                  <a:schemeClr val="accent3">
                    <a:lumMod val="25000"/>
                  </a:schemeClr>
                </a:solidFill>
                <a:latin typeface="Abadi"/>
              </a:rPr>
              <a:t>Perform data wrangling</a:t>
            </a:r>
          </a:p>
          <a:p>
            <a:pPr lvl="1">
              <a:spcBef>
                <a:spcPts val="500"/>
              </a:spcBef>
            </a:pPr>
            <a:r>
              <a:rPr lang="en-US" sz="7600">
                <a:latin typeface="IBM Plex Mono Text"/>
              </a:rPr>
              <a:t>Dropping unnecessary columns and one Hot Encoding for classification models</a:t>
            </a:r>
            <a:endParaRPr lang="en-US" sz="7600"/>
          </a:p>
          <a:p>
            <a:pPr lvl="1">
              <a:lnSpc>
                <a:spcPct val="120000"/>
              </a:lnSpc>
              <a:spcBef>
                <a:spcPts val="1400"/>
              </a:spcBef>
            </a:pPr>
            <a:r>
              <a:rPr lang="en-US" sz="7600">
                <a:latin typeface="IBM Plex Mono Text"/>
              </a:rPr>
              <a:t>Classifying true landings as successful and unsuccessful otherwise</a:t>
            </a:r>
            <a:endParaRPr lang="en-US"/>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latin typeface="IBM Plex Mono Text"/>
              </a:rPr>
              <a:t>Tuned models using GridSearchCV</a:t>
            </a:r>
            <a:endParaRPr lang="en-US"/>
          </a:p>
          <a:p>
            <a:pPr>
              <a:lnSpc>
                <a:spcPct val="120000"/>
              </a:lnSpc>
              <a:spcBef>
                <a:spcPts val="1400"/>
              </a:spcBef>
            </a:pPr>
            <a:endParaRPr lang="en-US" sz="8800">
              <a:solidFill>
                <a:srgbClr val="292929"/>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8900"/>
            <a:ext cx="10515600" cy="4818063"/>
          </a:xfrm>
          <a:prstGeom prst="rect">
            <a:avLst/>
          </a:prstGeom>
        </p:spPr>
        <p:txBody>
          <a:bodyPr lIns="91440" tIns="45720" rIns="91440" bIns="45720" anchor="t"/>
          <a:lstStyle/>
          <a:p>
            <a:pPr>
              <a:buNone/>
            </a:pPr>
            <a:r>
              <a:rPr lang="en-US" sz="2200">
                <a:ea typeface="+mn-lt"/>
                <a:cs typeface="+mn-lt"/>
              </a:rPr>
              <a:t>Datasets are collected from Rest SpaceX API and webscrapping Wikipedia</a:t>
            </a:r>
            <a:endParaRPr lang="en-US">
              <a:ea typeface="+mn-lt"/>
              <a:cs typeface="+mn-lt"/>
            </a:endParaRPr>
          </a:p>
          <a:p>
            <a:pPr>
              <a:buNone/>
            </a:pPr>
            <a:r>
              <a:rPr lang="en-US" sz="2200">
                <a:ea typeface="+mn-lt"/>
                <a:cs typeface="+mn-lt"/>
              </a:rPr>
              <a:t>• The information obtained by the API are rocket, launches, payload information.</a:t>
            </a:r>
            <a:endParaRPr lang="en-US">
              <a:ea typeface="+mn-lt"/>
              <a:cs typeface="+mn-lt"/>
            </a:endParaRPr>
          </a:p>
          <a:p>
            <a:pPr>
              <a:buNone/>
            </a:pPr>
            <a:r>
              <a:rPr lang="en-US" sz="2200">
                <a:ea typeface="+mn-lt"/>
                <a:cs typeface="+mn-lt"/>
              </a:rPr>
              <a:t>•The Space X REST API URL is </a:t>
            </a:r>
            <a:r>
              <a:rPr lang="en-US" sz="2200">
                <a:ea typeface="+mn-lt"/>
                <a:cs typeface="+mn-lt"/>
                <a:hlinkClick r:id="rId3"/>
              </a:rPr>
              <a:t>api.spacexdata.com/v4/</a:t>
            </a:r>
            <a:endParaRPr lang="en-US"/>
          </a:p>
          <a:p>
            <a:pPr>
              <a:buNone/>
            </a:pPr>
            <a:endParaRPr lang="en-US" sz="2200">
              <a:ea typeface="+mn-lt"/>
              <a:cs typeface="+mn-lt"/>
            </a:endParaRPr>
          </a:p>
          <a:p>
            <a:pPr>
              <a:buNone/>
            </a:pPr>
            <a:endParaRPr lang="en-US" sz="2200">
              <a:ea typeface="+mn-lt"/>
              <a:cs typeface="+mn-lt"/>
            </a:endParaRPr>
          </a:p>
          <a:p>
            <a:pPr>
              <a:buNone/>
            </a:pPr>
            <a:endParaRPr lang="en-US" sz="2200">
              <a:ea typeface="+mn-lt"/>
              <a:cs typeface="+mn-lt"/>
            </a:endParaRPr>
          </a:p>
          <a:p>
            <a:pPr>
              <a:buNone/>
            </a:pPr>
            <a:r>
              <a:rPr lang="en-US" sz="2200">
                <a:ea typeface="+mn-lt"/>
                <a:cs typeface="+mn-lt"/>
              </a:rPr>
              <a:t>• The information obtained by the web scrapping of Wikipedia are launches, landing,</a:t>
            </a:r>
            <a:endParaRPr lang="en-US">
              <a:ea typeface="+mn-lt"/>
              <a:cs typeface="+mn-lt"/>
            </a:endParaRPr>
          </a:p>
          <a:p>
            <a:pPr>
              <a:buNone/>
            </a:pPr>
            <a:r>
              <a:rPr lang="en-US" sz="2200">
                <a:ea typeface="+mn-lt"/>
                <a:cs typeface="+mn-lt"/>
              </a:rPr>
              <a:t>payload information.</a:t>
            </a:r>
            <a:endParaRPr lang="en-US"/>
          </a:p>
          <a:p>
            <a:pPr>
              <a:buNone/>
            </a:pPr>
            <a:r>
              <a:rPr lang="en-US" sz="2200">
                <a:ea typeface="+mn-lt"/>
                <a:cs typeface="+mn-lt"/>
              </a:rPr>
              <a:t>•URL is </a:t>
            </a:r>
            <a:r>
              <a:rPr lang="en-US" sz="1500" u="sng">
                <a:ea typeface="+mn-lt"/>
                <a:cs typeface="+mn-lt"/>
                <a:hlinkClick r:id="rId4"/>
              </a:rPr>
              <a:t>https://en.wikipedia.org/w/index.php?title=List_of_Falcon_9_and_Falcon_Heavy_launches&amp;oldid=1027686922</a:t>
            </a:r>
            <a:endParaRPr lang="en-US" sz="1500" u="sng">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graphicFrame>
        <p:nvGraphicFramePr>
          <p:cNvPr id="2" name="Diagram 2">
            <a:extLst>
              <a:ext uri="{FF2B5EF4-FFF2-40B4-BE49-F238E27FC236}">
                <a16:creationId xmlns:a16="http://schemas.microsoft.com/office/drawing/2014/main" id="{C7A57327-ED84-9F41-A82F-48BFE8B741C0}"/>
              </a:ext>
            </a:extLst>
          </p:cNvPr>
          <p:cNvGraphicFramePr/>
          <p:nvPr>
            <p:extLst>
              <p:ext uri="{D42A27DB-BD31-4B8C-83A1-F6EECF244321}">
                <p14:modId xmlns:p14="http://schemas.microsoft.com/office/powerpoint/2010/main" val="1670851522"/>
              </p:ext>
            </p:extLst>
          </p:nvPr>
        </p:nvGraphicFramePr>
        <p:xfrm>
          <a:off x="1428750" y="2664883"/>
          <a:ext cx="8696325" cy="11070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41" name="Diagram 441">
            <a:extLst>
              <a:ext uri="{FF2B5EF4-FFF2-40B4-BE49-F238E27FC236}">
                <a16:creationId xmlns:a16="http://schemas.microsoft.com/office/drawing/2014/main" id="{676670ED-799B-3050-0B07-06BDB0C2DB1F}"/>
              </a:ext>
            </a:extLst>
          </p:cNvPr>
          <p:cNvGraphicFramePr/>
          <p:nvPr>
            <p:extLst>
              <p:ext uri="{D42A27DB-BD31-4B8C-83A1-F6EECF244321}">
                <p14:modId xmlns:p14="http://schemas.microsoft.com/office/powerpoint/2010/main" val="195688381"/>
              </p:ext>
            </p:extLst>
          </p:nvPr>
        </p:nvGraphicFramePr>
        <p:xfrm>
          <a:off x="1430867" y="5317066"/>
          <a:ext cx="8695265" cy="11091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34" name="TextBox 33">
            <a:extLst>
              <a:ext uri="{FF2B5EF4-FFF2-40B4-BE49-F238E27FC236}">
                <a16:creationId xmlns:a16="http://schemas.microsoft.com/office/drawing/2014/main" id="{C9BCB299-9CE2-B9F7-F740-8BEE786DAE87}"/>
              </a:ext>
            </a:extLst>
          </p:cNvPr>
          <p:cNvSpPr txBox="1"/>
          <p:nvPr/>
        </p:nvSpPr>
        <p:spPr>
          <a:xfrm>
            <a:off x="770467" y="1710267"/>
            <a:ext cx="3175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Getting Response from API</a:t>
            </a:r>
            <a:endParaRPr lang="en-US"/>
          </a:p>
        </p:txBody>
      </p:sp>
      <p:pic>
        <p:nvPicPr>
          <p:cNvPr id="36" name="Picture 36" descr="Text&#10;&#10;Description automatically generated">
            <a:extLst>
              <a:ext uri="{FF2B5EF4-FFF2-40B4-BE49-F238E27FC236}">
                <a16:creationId xmlns:a16="http://schemas.microsoft.com/office/drawing/2014/main" id="{D01D2985-7BC6-3A78-39CC-551D73D54F6E}"/>
              </a:ext>
            </a:extLst>
          </p:cNvPr>
          <p:cNvPicPr>
            <a:picLocks noChangeAspect="1"/>
          </p:cNvPicPr>
          <p:nvPr/>
        </p:nvPicPr>
        <p:blipFill>
          <a:blip r:embed="rId3"/>
          <a:stretch>
            <a:fillRect/>
          </a:stretch>
        </p:blipFill>
        <p:spPr>
          <a:xfrm>
            <a:off x="499533" y="2081728"/>
            <a:ext cx="3733799" cy="510141"/>
          </a:xfrm>
          <a:prstGeom prst="rect">
            <a:avLst/>
          </a:prstGeom>
        </p:spPr>
      </p:pic>
      <p:sp>
        <p:nvSpPr>
          <p:cNvPr id="41" name="TextBox 40">
            <a:extLst>
              <a:ext uri="{FF2B5EF4-FFF2-40B4-BE49-F238E27FC236}">
                <a16:creationId xmlns:a16="http://schemas.microsoft.com/office/drawing/2014/main" id="{574333A9-E9B8-86CE-2D4C-87DF238945C0}"/>
              </a:ext>
            </a:extLst>
          </p:cNvPr>
          <p:cNvSpPr txBox="1"/>
          <p:nvPr/>
        </p:nvSpPr>
        <p:spPr>
          <a:xfrm>
            <a:off x="768350" y="3062817"/>
            <a:ext cx="3335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 Convert Response to JSON File</a:t>
            </a:r>
            <a:endParaRPr lang="en-US"/>
          </a:p>
        </p:txBody>
      </p:sp>
      <p:pic>
        <p:nvPicPr>
          <p:cNvPr id="42" name="Picture 42">
            <a:extLst>
              <a:ext uri="{FF2B5EF4-FFF2-40B4-BE49-F238E27FC236}">
                <a16:creationId xmlns:a16="http://schemas.microsoft.com/office/drawing/2014/main" id="{21CD38DE-B40D-24D7-C97B-40DC76E0A454}"/>
              </a:ext>
            </a:extLst>
          </p:cNvPr>
          <p:cNvPicPr>
            <a:picLocks noChangeAspect="1"/>
          </p:cNvPicPr>
          <p:nvPr/>
        </p:nvPicPr>
        <p:blipFill>
          <a:blip r:embed="rId4"/>
          <a:stretch>
            <a:fillRect/>
          </a:stretch>
        </p:blipFill>
        <p:spPr>
          <a:xfrm>
            <a:off x="499533" y="3430726"/>
            <a:ext cx="3733799" cy="275948"/>
          </a:xfrm>
          <a:prstGeom prst="rect">
            <a:avLst/>
          </a:prstGeom>
        </p:spPr>
      </p:pic>
      <p:sp>
        <p:nvSpPr>
          <p:cNvPr id="43" name="TextBox 42">
            <a:extLst>
              <a:ext uri="{FF2B5EF4-FFF2-40B4-BE49-F238E27FC236}">
                <a16:creationId xmlns:a16="http://schemas.microsoft.com/office/drawing/2014/main" id="{22C8640A-C5C5-F3E0-51B8-55F34B373627}"/>
              </a:ext>
            </a:extLst>
          </p:cNvPr>
          <p:cNvSpPr txBox="1"/>
          <p:nvPr/>
        </p:nvSpPr>
        <p:spPr>
          <a:xfrm>
            <a:off x="724959" y="4221692"/>
            <a:ext cx="2057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3. Transform data</a:t>
            </a:r>
            <a:endParaRPr lang="en-US"/>
          </a:p>
        </p:txBody>
      </p:sp>
      <p:pic>
        <p:nvPicPr>
          <p:cNvPr id="44" name="Picture 44" descr="Text&#10;&#10;Description automatically generated">
            <a:extLst>
              <a:ext uri="{FF2B5EF4-FFF2-40B4-BE49-F238E27FC236}">
                <a16:creationId xmlns:a16="http://schemas.microsoft.com/office/drawing/2014/main" id="{65F0FF05-90C4-39E9-65F3-53ECA47CCF8C}"/>
              </a:ext>
            </a:extLst>
          </p:cNvPr>
          <p:cNvPicPr>
            <a:picLocks noChangeAspect="1"/>
          </p:cNvPicPr>
          <p:nvPr/>
        </p:nvPicPr>
        <p:blipFill>
          <a:blip r:embed="rId5"/>
          <a:stretch>
            <a:fillRect/>
          </a:stretch>
        </p:blipFill>
        <p:spPr>
          <a:xfrm>
            <a:off x="680508" y="4583642"/>
            <a:ext cx="2093383" cy="806450"/>
          </a:xfrm>
          <a:prstGeom prst="rect">
            <a:avLst/>
          </a:prstGeom>
        </p:spPr>
      </p:pic>
      <p:sp>
        <p:nvSpPr>
          <p:cNvPr id="45" name="TextBox 44">
            <a:extLst>
              <a:ext uri="{FF2B5EF4-FFF2-40B4-BE49-F238E27FC236}">
                <a16:creationId xmlns:a16="http://schemas.microsoft.com/office/drawing/2014/main" id="{DD44BD4F-9199-7B53-4F77-3E2D4DDF1420}"/>
              </a:ext>
            </a:extLst>
          </p:cNvPr>
          <p:cNvSpPr txBox="1"/>
          <p:nvPr/>
        </p:nvSpPr>
        <p:spPr>
          <a:xfrm>
            <a:off x="4677834" y="1714500"/>
            <a:ext cx="3005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4. Create dictionary with data</a:t>
            </a:r>
            <a:endParaRPr lang="en-US"/>
          </a:p>
        </p:txBody>
      </p:sp>
      <p:pic>
        <p:nvPicPr>
          <p:cNvPr id="46" name="Picture 46" descr="Text&#10;&#10;Description automatically generated">
            <a:extLst>
              <a:ext uri="{FF2B5EF4-FFF2-40B4-BE49-F238E27FC236}">
                <a16:creationId xmlns:a16="http://schemas.microsoft.com/office/drawing/2014/main" id="{A9A3C1D9-1C2A-4872-DB6E-C1B910BE50BA}"/>
              </a:ext>
            </a:extLst>
          </p:cNvPr>
          <p:cNvPicPr>
            <a:picLocks noChangeAspect="1"/>
          </p:cNvPicPr>
          <p:nvPr/>
        </p:nvPicPr>
        <p:blipFill>
          <a:blip r:embed="rId6"/>
          <a:stretch>
            <a:fillRect/>
          </a:stretch>
        </p:blipFill>
        <p:spPr>
          <a:xfrm>
            <a:off x="4275667" y="2062797"/>
            <a:ext cx="3818466" cy="2461474"/>
          </a:xfrm>
          <a:prstGeom prst="rect">
            <a:avLst/>
          </a:prstGeom>
        </p:spPr>
      </p:pic>
      <p:sp>
        <p:nvSpPr>
          <p:cNvPr id="48" name="TextBox 47">
            <a:extLst>
              <a:ext uri="{FF2B5EF4-FFF2-40B4-BE49-F238E27FC236}">
                <a16:creationId xmlns:a16="http://schemas.microsoft.com/office/drawing/2014/main" id="{00D94322-0E44-1898-B586-5F3AB4D06348}"/>
              </a:ext>
            </a:extLst>
          </p:cNvPr>
          <p:cNvSpPr txBox="1"/>
          <p:nvPr/>
        </p:nvSpPr>
        <p:spPr>
          <a:xfrm>
            <a:off x="8850842" y="1713441"/>
            <a:ext cx="2065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 Create dataframe</a:t>
            </a:r>
            <a:endParaRPr lang="en-US">
              <a:cs typeface="Calibri"/>
            </a:endParaRPr>
          </a:p>
        </p:txBody>
      </p:sp>
      <p:sp>
        <p:nvSpPr>
          <p:cNvPr id="50" name="TextBox 49">
            <a:extLst>
              <a:ext uri="{FF2B5EF4-FFF2-40B4-BE49-F238E27FC236}">
                <a16:creationId xmlns:a16="http://schemas.microsoft.com/office/drawing/2014/main" id="{431DC188-0E6E-4B75-079D-23A2CEA6A435}"/>
              </a:ext>
            </a:extLst>
          </p:cNvPr>
          <p:cNvSpPr txBox="1"/>
          <p:nvPr/>
        </p:nvSpPr>
        <p:spPr>
          <a:xfrm>
            <a:off x="8825442" y="3161241"/>
            <a:ext cx="19727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6. Filter </a:t>
            </a:r>
            <a:r>
              <a:rPr lang="en-US" err="1">
                <a:ea typeface="+mn-lt"/>
                <a:cs typeface="+mn-lt"/>
              </a:rPr>
              <a:t>dataframe</a:t>
            </a:r>
          </a:p>
        </p:txBody>
      </p:sp>
      <p:sp>
        <p:nvSpPr>
          <p:cNvPr id="52" name="TextBox 51">
            <a:extLst>
              <a:ext uri="{FF2B5EF4-FFF2-40B4-BE49-F238E27FC236}">
                <a16:creationId xmlns:a16="http://schemas.microsoft.com/office/drawing/2014/main" id="{652F06BD-0EB1-757C-EB98-A4DE892B2FE7}"/>
              </a:ext>
            </a:extLst>
          </p:cNvPr>
          <p:cNvSpPr txBox="1"/>
          <p:nvPr/>
        </p:nvSpPr>
        <p:spPr>
          <a:xfrm>
            <a:off x="8918575" y="4515907"/>
            <a:ext cx="1938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7. Export to file</a:t>
            </a:r>
          </a:p>
        </p:txBody>
      </p:sp>
      <p:pic>
        <p:nvPicPr>
          <p:cNvPr id="49" name="Picture 52">
            <a:extLst>
              <a:ext uri="{FF2B5EF4-FFF2-40B4-BE49-F238E27FC236}">
                <a16:creationId xmlns:a16="http://schemas.microsoft.com/office/drawing/2014/main" id="{59E95FF4-96F7-CF66-32D1-74D085217923}"/>
              </a:ext>
            </a:extLst>
          </p:cNvPr>
          <p:cNvPicPr>
            <a:picLocks noChangeAspect="1"/>
          </p:cNvPicPr>
          <p:nvPr/>
        </p:nvPicPr>
        <p:blipFill>
          <a:blip r:embed="rId7"/>
          <a:stretch>
            <a:fillRect/>
          </a:stretch>
        </p:blipFill>
        <p:spPr>
          <a:xfrm>
            <a:off x="8144934" y="2116515"/>
            <a:ext cx="3479799" cy="220436"/>
          </a:xfrm>
          <a:prstGeom prst="rect">
            <a:avLst/>
          </a:prstGeom>
        </p:spPr>
      </p:pic>
      <p:pic>
        <p:nvPicPr>
          <p:cNvPr id="53" name="Picture 53">
            <a:extLst>
              <a:ext uri="{FF2B5EF4-FFF2-40B4-BE49-F238E27FC236}">
                <a16:creationId xmlns:a16="http://schemas.microsoft.com/office/drawing/2014/main" id="{5219D552-9516-33FC-E6F7-9553745495F8}"/>
              </a:ext>
            </a:extLst>
          </p:cNvPr>
          <p:cNvPicPr>
            <a:picLocks noChangeAspect="1"/>
          </p:cNvPicPr>
          <p:nvPr/>
        </p:nvPicPr>
        <p:blipFill>
          <a:blip r:embed="rId8"/>
          <a:stretch>
            <a:fillRect/>
          </a:stretch>
        </p:blipFill>
        <p:spPr>
          <a:xfrm>
            <a:off x="8060267" y="3567072"/>
            <a:ext cx="3649133" cy="214923"/>
          </a:xfrm>
          <a:prstGeom prst="rect">
            <a:avLst/>
          </a:prstGeom>
        </p:spPr>
      </p:pic>
      <p:pic>
        <p:nvPicPr>
          <p:cNvPr id="54" name="Picture 54">
            <a:extLst>
              <a:ext uri="{FF2B5EF4-FFF2-40B4-BE49-F238E27FC236}">
                <a16:creationId xmlns:a16="http://schemas.microsoft.com/office/drawing/2014/main" id="{1ADAEDC1-A24D-30EC-098D-3DF98761D178}"/>
              </a:ext>
            </a:extLst>
          </p:cNvPr>
          <p:cNvPicPr>
            <a:picLocks noChangeAspect="1"/>
          </p:cNvPicPr>
          <p:nvPr/>
        </p:nvPicPr>
        <p:blipFill>
          <a:blip r:embed="rId9"/>
          <a:stretch>
            <a:fillRect/>
          </a:stretch>
        </p:blipFill>
        <p:spPr>
          <a:xfrm>
            <a:off x="8314267" y="4922081"/>
            <a:ext cx="3141132" cy="214239"/>
          </a:xfrm>
          <a:prstGeom prst="rect">
            <a:avLst/>
          </a:prstGeom>
        </p:spPr>
      </p:pic>
      <p:sp>
        <p:nvSpPr>
          <p:cNvPr id="56" name="Arrow: Down 55">
            <a:extLst>
              <a:ext uri="{FF2B5EF4-FFF2-40B4-BE49-F238E27FC236}">
                <a16:creationId xmlns:a16="http://schemas.microsoft.com/office/drawing/2014/main" id="{AD3EAAC0-1A48-BDE7-DCE3-9C358B5E4556}"/>
              </a:ext>
            </a:extLst>
          </p:cNvPr>
          <p:cNvSpPr/>
          <p:nvPr/>
        </p:nvSpPr>
        <p:spPr>
          <a:xfrm>
            <a:off x="2298743" y="2661453"/>
            <a:ext cx="118533" cy="3979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Down 56">
            <a:extLst>
              <a:ext uri="{FF2B5EF4-FFF2-40B4-BE49-F238E27FC236}">
                <a16:creationId xmlns:a16="http://schemas.microsoft.com/office/drawing/2014/main" id="{A3D01B26-ECAA-DF22-B78A-96B55E4876A9}"/>
              </a:ext>
            </a:extLst>
          </p:cNvPr>
          <p:cNvSpPr/>
          <p:nvPr/>
        </p:nvSpPr>
        <p:spPr>
          <a:xfrm>
            <a:off x="2298743" y="3787519"/>
            <a:ext cx="118533" cy="3979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Bent-Up 57">
            <a:extLst>
              <a:ext uri="{FF2B5EF4-FFF2-40B4-BE49-F238E27FC236}">
                <a16:creationId xmlns:a16="http://schemas.microsoft.com/office/drawing/2014/main" id="{7EF1587A-F4F8-278F-64A3-EAE87069ABF2}"/>
              </a:ext>
            </a:extLst>
          </p:cNvPr>
          <p:cNvSpPr/>
          <p:nvPr/>
        </p:nvSpPr>
        <p:spPr>
          <a:xfrm>
            <a:off x="2826004" y="4587239"/>
            <a:ext cx="1896533" cy="228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11414A37-531E-E2CE-F414-22C40CCF717A}"/>
              </a:ext>
            </a:extLst>
          </p:cNvPr>
          <p:cNvSpPr/>
          <p:nvPr/>
        </p:nvSpPr>
        <p:spPr>
          <a:xfrm>
            <a:off x="7764737" y="1839426"/>
            <a:ext cx="762001" cy="135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9F0E9D9B-5277-4F18-B1AA-F96D715F8620}"/>
              </a:ext>
            </a:extLst>
          </p:cNvPr>
          <p:cNvSpPr/>
          <p:nvPr/>
        </p:nvSpPr>
        <p:spPr>
          <a:xfrm>
            <a:off x="9757876" y="2458252"/>
            <a:ext cx="126999" cy="601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237E1F22-1B54-13F1-A95C-362CCAD25A9F}"/>
              </a:ext>
            </a:extLst>
          </p:cNvPr>
          <p:cNvSpPr/>
          <p:nvPr/>
        </p:nvSpPr>
        <p:spPr>
          <a:xfrm>
            <a:off x="9766343" y="3939919"/>
            <a:ext cx="126999" cy="5249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1B31B4E-B1C9-03AE-9AD7-4C4346137B59}"/>
              </a:ext>
            </a:extLst>
          </p:cNvPr>
          <p:cNvSpPr txBox="1"/>
          <p:nvPr/>
        </p:nvSpPr>
        <p:spPr>
          <a:xfrm>
            <a:off x="5384800" y="5851770"/>
            <a:ext cx="1413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10"/>
              </a:rPr>
              <a:t>Link to Code</a:t>
            </a:r>
            <a:endParaRPr lang="en-US" b="1" u="sng"/>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TextBox 1">
            <a:extLst>
              <a:ext uri="{FF2B5EF4-FFF2-40B4-BE49-F238E27FC236}">
                <a16:creationId xmlns:a16="http://schemas.microsoft.com/office/drawing/2014/main" id="{BC6AD488-AE55-AD11-A97E-3FDEE0C44922}"/>
              </a:ext>
            </a:extLst>
          </p:cNvPr>
          <p:cNvSpPr txBox="1"/>
          <p:nvPr/>
        </p:nvSpPr>
        <p:spPr>
          <a:xfrm>
            <a:off x="660399" y="1393093"/>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Getting Response from HTML</a:t>
            </a:r>
            <a:endParaRPr lang="en-US"/>
          </a:p>
        </p:txBody>
      </p:sp>
      <p:sp>
        <p:nvSpPr>
          <p:cNvPr id="7" name="TextBox 6">
            <a:extLst>
              <a:ext uri="{FF2B5EF4-FFF2-40B4-BE49-F238E27FC236}">
                <a16:creationId xmlns:a16="http://schemas.microsoft.com/office/drawing/2014/main" id="{18E942FC-3983-5324-5788-4BFCB9B68E95}"/>
              </a:ext>
            </a:extLst>
          </p:cNvPr>
          <p:cNvSpPr txBox="1"/>
          <p:nvPr/>
        </p:nvSpPr>
        <p:spPr>
          <a:xfrm>
            <a:off x="660399" y="2526322"/>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 Create BeautifulSoup Object</a:t>
            </a:r>
            <a:endParaRPr lang="en-US"/>
          </a:p>
        </p:txBody>
      </p:sp>
      <p:sp>
        <p:nvSpPr>
          <p:cNvPr id="8" name="TextBox 7">
            <a:extLst>
              <a:ext uri="{FF2B5EF4-FFF2-40B4-BE49-F238E27FC236}">
                <a16:creationId xmlns:a16="http://schemas.microsoft.com/office/drawing/2014/main" id="{50CFA171-22F8-14DD-E475-4DA314A81E78}"/>
              </a:ext>
            </a:extLst>
          </p:cNvPr>
          <p:cNvSpPr txBox="1"/>
          <p:nvPr/>
        </p:nvSpPr>
        <p:spPr>
          <a:xfrm>
            <a:off x="660399" y="4695092"/>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4. Get column names</a:t>
            </a:r>
            <a:endParaRPr lang="en-US"/>
          </a:p>
        </p:txBody>
      </p:sp>
      <p:sp>
        <p:nvSpPr>
          <p:cNvPr id="9" name="TextBox 8">
            <a:extLst>
              <a:ext uri="{FF2B5EF4-FFF2-40B4-BE49-F238E27FC236}">
                <a16:creationId xmlns:a16="http://schemas.microsoft.com/office/drawing/2014/main" id="{523C9F20-D8B1-8C35-DE60-6F214725A6ED}"/>
              </a:ext>
            </a:extLst>
          </p:cNvPr>
          <p:cNvSpPr txBox="1"/>
          <p:nvPr/>
        </p:nvSpPr>
        <p:spPr>
          <a:xfrm>
            <a:off x="7967784" y="4763477"/>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8. Export to file</a:t>
            </a:r>
            <a:endParaRPr lang="en-US"/>
          </a:p>
        </p:txBody>
      </p:sp>
      <p:sp>
        <p:nvSpPr>
          <p:cNvPr id="10" name="TextBox 9">
            <a:extLst>
              <a:ext uri="{FF2B5EF4-FFF2-40B4-BE49-F238E27FC236}">
                <a16:creationId xmlns:a16="http://schemas.microsoft.com/office/drawing/2014/main" id="{2BACBCAB-493F-9CAE-15D9-C6D4506D6B0B}"/>
              </a:ext>
            </a:extLst>
          </p:cNvPr>
          <p:cNvSpPr txBox="1"/>
          <p:nvPr/>
        </p:nvSpPr>
        <p:spPr>
          <a:xfrm>
            <a:off x="7723553" y="3552092"/>
            <a:ext cx="37005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7. Create </a:t>
            </a:r>
            <a:r>
              <a:rPr lang="en-US" err="1">
                <a:ea typeface="+mn-lt"/>
                <a:cs typeface="+mn-lt"/>
              </a:rPr>
              <a:t>dataframe</a:t>
            </a:r>
            <a:r>
              <a:rPr lang="en-US">
                <a:ea typeface="+mn-lt"/>
                <a:cs typeface="+mn-lt"/>
              </a:rPr>
              <a:t> from dictionary</a:t>
            </a:r>
            <a:endParaRPr lang="en-US"/>
          </a:p>
        </p:txBody>
      </p:sp>
      <p:sp>
        <p:nvSpPr>
          <p:cNvPr id="12" name="TextBox 11">
            <a:extLst>
              <a:ext uri="{FF2B5EF4-FFF2-40B4-BE49-F238E27FC236}">
                <a16:creationId xmlns:a16="http://schemas.microsoft.com/office/drawing/2014/main" id="{CD0E13FA-202B-CC3D-83FF-AC3C20008AF0}"/>
              </a:ext>
            </a:extLst>
          </p:cNvPr>
          <p:cNvSpPr txBox="1"/>
          <p:nvPr/>
        </p:nvSpPr>
        <p:spPr>
          <a:xfrm>
            <a:off x="4626707" y="1393092"/>
            <a:ext cx="23328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5. Create dictionary</a:t>
            </a:r>
            <a:endParaRPr lang="en-US"/>
          </a:p>
        </p:txBody>
      </p:sp>
      <p:sp>
        <p:nvSpPr>
          <p:cNvPr id="13" name="TextBox 12">
            <a:extLst>
              <a:ext uri="{FF2B5EF4-FFF2-40B4-BE49-F238E27FC236}">
                <a16:creationId xmlns:a16="http://schemas.microsoft.com/office/drawing/2014/main" id="{57643D7A-8779-7D71-C486-314CADBFD23D}"/>
              </a:ext>
            </a:extLst>
          </p:cNvPr>
          <p:cNvSpPr txBox="1"/>
          <p:nvPr/>
        </p:nvSpPr>
        <p:spPr>
          <a:xfrm>
            <a:off x="8192476" y="1393091"/>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6. Add data to keys</a:t>
            </a:r>
            <a:endParaRPr lang="en-US">
              <a:cs typeface="Calibri"/>
            </a:endParaRPr>
          </a:p>
        </p:txBody>
      </p:sp>
      <p:sp>
        <p:nvSpPr>
          <p:cNvPr id="3" name="TextBox 2">
            <a:extLst>
              <a:ext uri="{FF2B5EF4-FFF2-40B4-BE49-F238E27FC236}">
                <a16:creationId xmlns:a16="http://schemas.microsoft.com/office/drawing/2014/main" id="{81CB0D28-2555-1FC1-7618-5581DC2ED6E5}"/>
              </a:ext>
            </a:extLst>
          </p:cNvPr>
          <p:cNvSpPr txBox="1"/>
          <p:nvPr/>
        </p:nvSpPr>
        <p:spPr>
          <a:xfrm>
            <a:off x="660399" y="3610708"/>
            <a:ext cx="32707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3. Find all tables</a:t>
            </a:r>
            <a:endParaRPr lang="en-US"/>
          </a:p>
        </p:txBody>
      </p:sp>
      <p:pic>
        <p:nvPicPr>
          <p:cNvPr id="5" name="Picture 13">
            <a:extLst>
              <a:ext uri="{FF2B5EF4-FFF2-40B4-BE49-F238E27FC236}">
                <a16:creationId xmlns:a16="http://schemas.microsoft.com/office/drawing/2014/main" id="{2CB2FF28-5602-2D2E-DA0A-3F7706AAB7E1}"/>
              </a:ext>
            </a:extLst>
          </p:cNvPr>
          <p:cNvPicPr>
            <a:picLocks noChangeAspect="1"/>
          </p:cNvPicPr>
          <p:nvPr/>
        </p:nvPicPr>
        <p:blipFill>
          <a:blip r:embed="rId3"/>
          <a:stretch>
            <a:fillRect/>
          </a:stretch>
        </p:blipFill>
        <p:spPr>
          <a:xfrm>
            <a:off x="660400" y="1757050"/>
            <a:ext cx="3270738" cy="237284"/>
          </a:xfrm>
          <a:prstGeom prst="rect">
            <a:avLst/>
          </a:prstGeom>
        </p:spPr>
      </p:pic>
      <p:pic>
        <p:nvPicPr>
          <p:cNvPr id="15" name="Picture 15">
            <a:extLst>
              <a:ext uri="{FF2B5EF4-FFF2-40B4-BE49-F238E27FC236}">
                <a16:creationId xmlns:a16="http://schemas.microsoft.com/office/drawing/2014/main" id="{F779AA75-FC9F-C451-F312-73AA5A11DCBE}"/>
              </a:ext>
            </a:extLst>
          </p:cNvPr>
          <p:cNvPicPr>
            <a:picLocks noChangeAspect="1"/>
          </p:cNvPicPr>
          <p:nvPr/>
        </p:nvPicPr>
        <p:blipFill>
          <a:blip r:embed="rId4"/>
          <a:stretch>
            <a:fillRect/>
          </a:stretch>
        </p:blipFill>
        <p:spPr>
          <a:xfrm>
            <a:off x="328247" y="2885695"/>
            <a:ext cx="3935046" cy="226918"/>
          </a:xfrm>
          <a:prstGeom prst="rect">
            <a:avLst/>
          </a:prstGeom>
        </p:spPr>
      </p:pic>
      <p:pic>
        <p:nvPicPr>
          <p:cNvPr id="16" name="Picture 16">
            <a:extLst>
              <a:ext uri="{FF2B5EF4-FFF2-40B4-BE49-F238E27FC236}">
                <a16:creationId xmlns:a16="http://schemas.microsoft.com/office/drawing/2014/main" id="{C3DE3E34-EC9F-412A-2672-BDCC1F1D1EB6}"/>
              </a:ext>
            </a:extLst>
          </p:cNvPr>
          <p:cNvPicPr>
            <a:picLocks noChangeAspect="1"/>
          </p:cNvPicPr>
          <p:nvPr/>
        </p:nvPicPr>
        <p:blipFill>
          <a:blip r:embed="rId5"/>
          <a:stretch>
            <a:fillRect/>
          </a:stretch>
        </p:blipFill>
        <p:spPr>
          <a:xfrm>
            <a:off x="660400" y="3976814"/>
            <a:ext cx="3055815" cy="242755"/>
          </a:xfrm>
          <a:prstGeom prst="rect">
            <a:avLst/>
          </a:prstGeom>
        </p:spPr>
      </p:pic>
      <p:pic>
        <p:nvPicPr>
          <p:cNvPr id="17" name="Picture 17" descr="Text&#10;&#10;Description automatically generated">
            <a:extLst>
              <a:ext uri="{FF2B5EF4-FFF2-40B4-BE49-F238E27FC236}">
                <a16:creationId xmlns:a16="http://schemas.microsoft.com/office/drawing/2014/main" id="{A1047155-F171-DDE8-BCA8-479DC456A056}"/>
              </a:ext>
            </a:extLst>
          </p:cNvPr>
          <p:cNvPicPr>
            <a:picLocks noChangeAspect="1"/>
          </p:cNvPicPr>
          <p:nvPr/>
        </p:nvPicPr>
        <p:blipFill>
          <a:blip r:embed="rId6"/>
          <a:stretch>
            <a:fillRect/>
          </a:stretch>
        </p:blipFill>
        <p:spPr>
          <a:xfrm>
            <a:off x="445477" y="5055888"/>
            <a:ext cx="4052277" cy="819994"/>
          </a:xfrm>
          <a:prstGeom prst="rect">
            <a:avLst/>
          </a:prstGeom>
        </p:spPr>
      </p:pic>
      <p:pic>
        <p:nvPicPr>
          <p:cNvPr id="18" name="Picture 18" descr="Text&#10;&#10;Description automatically generated">
            <a:extLst>
              <a:ext uri="{FF2B5EF4-FFF2-40B4-BE49-F238E27FC236}">
                <a16:creationId xmlns:a16="http://schemas.microsoft.com/office/drawing/2014/main" id="{567A9885-25A1-3CA9-BCCA-62D78C44F5F0}"/>
              </a:ext>
            </a:extLst>
          </p:cNvPr>
          <p:cNvPicPr>
            <a:picLocks noChangeAspect="1"/>
          </p:cNvPicPr>
          <p:nvPr/>
        </p:nvPicPr>
        <p:blipFill>
          <a:blip r:embed="rId7"/>
          <a:stretch>
            <a:fillRect/>
          </a:stretch>
        </p:blipFill>
        <p:spPr>
          <a:xfrm>
            <a:off x="4275015" y="1712820"/>
            <a:ext cx="3514969" cy="2504283"/>
          </a:xfrm>
          <a:prstGeom prst="rect">
            <a:avLst/>
          </a:prstGeom>
        </p:spPr>
      </p:pic>
      <p:pic>
        <p:nvPicPr>
          <p:cNvPr id="19" name="Picture 19">
            <a:extLst>
              <a:ext uri="{FF2B5EF4-FFF2-40B4-BE49-F238E27FC236}">
                <a16:creationId xmlns:a16="http://schemas.microsoft.com/office/drawing/2014/main" id="{3F238388-BF30-3D26-819F-1BECEEFFF38F}"/>
              </a:ext>
            </a:extLst>
          </p:cNvPr>
          <p:cNvPicPr>
            <a:picLocks noChangeAspect="1"/>
          </p:cNvPicPr>
          <p:nvPr/>
        </p:nvPicPr>
        <p:blipFill>
          <a:blip r:embed="rId8"/>
          <a:stretch>
            <a:fillRect/>
          </a:stretch>
        </p:blipFill>
        <p:spPr>
          <a:xfrm>
            <a:off x="8016631" y="1713801"/>
            <a:ext cx="3270738" cy="1281167"/>
          </a:xfrm>
          <a:prstGeom prst="rect">
            <a:avLst/>
          </a:prstGeom>
        </p:spPr>
      </p:pic>
      <p:pic>
        <p:nvPicPr>
          <p:cNvPr id="20" name="Picture 20">
            <a:extLst>
              <a:ext uri="{FF2B5EF4-FFF2-40B4-BE49-F238E27FC236}">
                <a16:creationId xmlns:a16="http://schemas.microsoft.com/office/drawing/2014/main" id="{00EA1953-4F06-FFA4-E7AE-25ACA86F4D8A}"/>
              </a:ext>
            </a:extLst>
          </p:cNvPr>
          <p:cNvPicPr>
            <a:picLocks noChangeAspect="1"/>
          </p:cNvPicPr>
          <p:nvPr/>
        </p:nvPicPr>
        <p:blipFill>
          <a:blip r:embed="rId9"/>
          <a:stretch>
            <a:fillRect/>
          </a:stretch>
        </p:blipFill>
        <p:spPr>
          <a:xfrm>
            <a:off x="7972548" y="3911599"/>
            <a:ext cx="3202598" cy="353646"/>
          </a:xfrm>
          <a:prstGeom prst="rect">
            <a:avLst/>
          </a:prstGeom>
        </p:spPr>
      </p:pic>
      <p:pic>
        <p:nvPicPr>
          <p:cNvPr id="21" name="Picture 21">
            <a:extLst>
              <a:ext uri="{FF2B5EF4-FFF2-40B4-BE49-F238E27FC236}">
                <a16:creationId xmlns:a16="http://schemas.microsoft.com/office/drawing/2014/main" id="{77BA435B-C9E5-B4ED-9AEB-C3E8C58A0B73}"/>
              </a:ext>
            </a:extLst>
          </p:cNvPr>
          <p:cNvPicPr>
            <a:picLocks noChangeAspect="1"/>
          </p:cNvPicPr>
          <p:nvPr/>
        </p:nvPicPr>
        <p:blipFill>
          <a:blip r:embed="rId10"/>
          <a:stretch>
            <a:fillRect/>
          </a:stretch>
        </p:blipFill>
        <p:spPr>
          <a:xfrm>
            <a:off x="7547707" y="5120555"/>
            <a:ext cx="4052276" cy="260814"/>
          </a:xfrm>
          <a:prstGeom prst="rect">
            <a:avLst/>
          </a:prstGeom>
        </p:spPr>
      </p:pic>
      <p:sp>
        <p:nvSpPr>
          <p:cNvPr id="22" name="TextBox 21">
            <a:extLst>
              <a:ext uri="{FF2B5EF4-FFF2-40B4-BE49-F238E27FC236}">
                <a16:creationId xmlns:a16="http://schemas.microsoft.com/office/drawing/2014/main" id="{1BDC657A-1740-D2D0-FC31-7589DE73D8DC}"/>
              </a:ext>
            </a:extLst>
          </p:cNvPr>
          <p:cNvSpPr txBox="1"/>
          <p:nvPr/>
        </p:nvSpPr>
        <p:spPr>
          <a:xfrm>
            <a:off x="5091968" y="5853968"/>
            <a:ext cx="13950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dirty="0">
                <a:hlinkClick r:id="rId11"/>
              </a:rPr>
              <a:t>Link to Code</a:t>
            </a:r>
            <a:endParaRPr lang="en-US" b="1" u="sng"/>
          </a:p>
        </p:txBody>
      </p:sp>
      <p:sp>
        <p:nvSpPr>
          <p:cNvPr id="23" name="Arrow: Down 22">
            <a:extLst>
              <a:ext uri="{FF2B5EF4-FFF2-40B4-BE49-F238E27FC236}">
                <a16:creationId xmlns:a16="http://schemas.microsoft.com/office/drawing/2014/main" id="{328ED6AD-BF3D-858B-0560-5143263D0C6E}"/>
              </a:ext>
            </a:extLst>
          </p:cNvPr>
          <p:cNvSpPr/>
          <p:nvPr/>
        </p:nvSpPr>
        <p:spPr>
          <a:xfrm>
            <a:off x="2199991" y="2050795"/>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524EE6C2-5EC1-D073-C940-936DF88C454E}"/>
              </a:ext>
            </a:extLst>
          </p:cNvPr>
          <p:cNvSpPr/>
          <p:nvPr/>
        </p:nvSpPr>
        <p:spPr>
          <a:xfrm>
            <a:off x="2199991" y="3135179"/>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36503844-1095-9344-027F-EAB3CD0D10DB}"/>
              </a:ext>
            </a:extLst>
          </p:cNvPr>
          <p:cNvSpPr/>
          <p:nvPr/>
        </p:nvSpPr>
        <p:spPr>
          <a:xfrm>
            <a:off x="2190221" y="4287948"/>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Bent-Up 25">
            <a:extLst>
              <a:ext uri="{FF2B5EF4-FFF2-40B4-BE49-F238E27FC236}">
                <a16:creationId xmlns:a16="http://schemas.microsoft.com/office/drawing/2014/main" id="{0F070A7C-256B-2E65-24C2-C70F738ABBAD}"/>
              </a:ext>
            </a:extLst>
          </p:cNvPr>
          <p:cNvSpPr/>
          <p:nvPr/>
        </p:nvSpPr>
        <p:spPr>
          <a:xfrm>
            <a:off x="4524139" y="4222116"/>
            <a:ext cx="410307" cy="124069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703E532-A1C5-8EC1-50EF-0BB7B1C558FF}"/>
              </a:ext>
            </a:extLst>
          </p:cNvPr>
          <p:cNvSpPr/>
          <p:nvPr/>
        </p:nvSpPr>
        <p:spPr>
          <a:xfrm>
            <a:off x="6869468" y="1469741"/>
            <a:ext cx="1055076" cy="205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DB1D49AE-AE7C-8B1D-9BF3-CEAFED8C3B79}"/>
              </a:ext>
            </a:extLst>
          </p:cNvPr>
          <p:cNvSpPr/>
          <p:nvPr/>
        </p:nvSpPr>
        <p:spPr>
          <a:xfrm>
            <a:off x="9634375" y="3076564"/>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BC72C6BA-55E3-E2C4-0E97-8E4476352844}"/>
              </a:ext>
            </a:extLst>
          </p:cNvPr>
          <p:cNvSpPr/>
          <p:nvPr/>
        </p:nvSpPr>
        <p:spPr>
          <a:xfrm>
            <a:off x="9634375" y="4366102"/>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4</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12</cp:revision>
  <dcterms:created xsi:type="dcterms:W3CDTF">2021-04-29T18:58:34Z</dcterms:created>
  <dcterms:modified xsi:type="dcterms:W3CDTF">2022-06-11T08:47:39Z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